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90" r:id="rId2"/>
    <p:sldId id="295" r:id="rId3"/>
    <p:sldId id="287" r:id="rId4"/>
    <p:sldId id="296" r:id="rId5"/>
    <p:sldId id="301" r:id="rId6"/>
    <p:sldId id="30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58" autoAdjust="0"/>
  </p:normalViewPr>
  <p:slideViewPr>
    <p:cSldViewPr>
      <p:cViewPr varScale="1">
        <p:scale>
          <a:sx n="73" d="100"/>
          <a:sy n="73" d="100"/>
        </p:scale>
        <p:origin x="-10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3CAF3C-EB44-4291-8C35-361F59F17D4E}" type="doc">
      <dgm:prSet loTypeId="urn:microsoft.com/office/officeart/2005/8/layout/cycle4#1" loCatId="cycle" qsTypeId="urn:microsoft.com/office/officeart/2005/8/quickstyle/simple4" qsCatId="simple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E04C9DD9-56AA-4D6F-BDB8-3960D9D5B69D}">
      <dgm:prSet phldrT="[Text]" custT="1"/>
      <dgm:spPr>
        <a:solidFill>
          <a:srgbClr val="EA7125"/>
        </a:solidFill>
        <a:ln>
          <a:solidFill>
            <a:srgbClr val="EA7125"/>
          </a:solidFill>
        </a:ln>
      </dgm:spPr>
      <dgm:t>
        <a:bodyPr/>
        <a:lstStyle/>
        <a:p>
          <a:r>
            <a:rPr lang="en-US" sz="1500" b="1" dirty="0" smtClean="0"/>
            <a:t>Global  Stocktaking of National Programs and Strategies</a:t>
          </a:r>
          <a:endParaRPr lang="en-US" sz="1500" b="1" dirty="0"/>
        </a:p>
      </dgm:t>
    </dgm:pt>
    <dgm:pt modelId="{367E664B-D0D2-4FC5-BB6B-5AAA2E32E04B}" type="parTrans" cxnId="{7ED20111-D07D-4880-A592-984A4533D036}">
      <dgm:prSet/>
      <dgm:spPr/>
      <dgm:t>
        <a:bodyPr/>
        <a:lstStyle/>
        <a:p>
          <a:endParaRPr lang="en-US" sz="1200"/>
        </a:p>
      </dgm:t>
    </dgm:pt>
    <dgm:pt modelId="{93111F5A-3049-474A-AB13-D3927BEE8168}" type="sibTrans" cxnId="{7ED20111-D07D-4880-A592-984A4533D036}">
      <dgm:prSet/>
      <dgm:spPr/>
      <dgm:t>
        <a:bodyPr/>
        <a:lstStyle/>
        <a:p>
          <a:endParaRPr lang="en-US" sz="1200"/>
        </a:p>
      </dgm:t>
    </dgm:pt>
    <dgm:pt modelId="{9728E204-45D6-4DD6-9658-95AFD7D8414A}">
      <dgm:prSet phldrT="[Text]" custT="1"/>
      <dgm:spPr>
        <a:solidFill>
          <a:srgbClr val="005C84"/>
        </a:solidFill>
      </dgm:spPr>
      <dgm:t>
        <a:bodyPr/>
        <a:lstStyle/>
        <a:p>
          <a:r>
            <a:rPr lang="en-US" sz="1500" b="1" dirty="0" smtClean="0"/>
            <a:t>Development of Financial Capability Measurement  Instrument</a:t>
          </a:r>
          <a:endParaRPr lang="en-US" sz="1500" b="1" dirty="0"/>
        </a:p>
      </dgm:t>
    </dgm:pt>
    <dgm:pt modelId="{6862E1FA-5C7F-49A7-8817-7F1E7A65A69B}" type="parTrans" cxnId="{76CEA81C-8F80-472E-BD81-3E7C34EDF898}">
      <dgm:prSet/>
      <dgm:spPr/>
      <dgm:t>
        <a:bodyPr/>
        <a:lstStyle/>
        <a:p>
          <a:endParaRPr lang="en-US" sz="1200"/>
        </a:p>
      </dgm:t>
    </dgm:pt>
    <dgm:pt modelId="{401D138B-8A33-46C5-BB8F-658B49B63413}" type="sibTrans" cxnId="{76CEA81C-8F80-472E-BD81-3E7C34EDF898}">
      <dgm:prSet/>
      <dgm:spPr/>
      <dgm:t>
        <a:bodyPr/>
        <a:lstStyle/>
        <a:p>
          <a:endParaRPr lang="en-US" sz="1200"/>
        </a:p>
      </dgm:t>
    </dgm:pt>
    <dgm:pt modelId="{79548882-77A6-4700-8622-356B85E808B4}">
      <dgm:prSet phldrT="[Text]" custT="1"/>
      <dgm:spPr>
        <a:ln>
          <a:solidFill>
            <a:srgbClr val="EA7125"/>
          </a:solidFill>
        </a:ln>
      </dgm:spPr>
      <dgm:t>
        <a:bodyPr/>
        <a:lstStyle/>
        <a:p>
          <a:r>
            <a:rPr lang="en-US" sz="1200" dirty="0" smtClean="0"/>
            <a:t>Programs in Schools</a:t>
          </a:r>
          <a:endParaRPr lang="en-US" sz="1200" dirty="0"/>
        </a:p>
      </dgm:t>
    </dgm:pt>
    <dgm:pt modelId="{F42AC138-5990-4087-B03C-F3A031462560}" type="parTrans" cxnId="{6B629A27-DE95-4EE4-BB8D-C74879A28135}">
      <dgm:prSet/>
      <dgm:spPr/>
      <dgm:t>
        <a:bodyPr/>
        <a:lstStyle/>
        <a:p>
          <a:endParaRPr lang="en-US" sz="1200"/>
        </a:p>
      </dgm:t>
    </dgm:pt>
    <dgm:pt modelId="{0ADE0E00-AF55-4290-B653-7BD2F123E151}" type="sibTrans" cxnId="{6B629A27-DE95-4EE4-BB8D-C74879A28135}">
      <dgm:prSet/>
      <dgm:spPr/>
      <dgm:t>
        <a:bodyPr/>
        <a:lstStyle/>
        <a:p>
          <a:endParaRPr lang="en-US" sz="1200"/>
        </a:p>
      </dgm:t>
    </dgm:pt>
    <dgm:pt modelId="{70E0E944-96FA-4213-A187-EFCF0F1F9821}">
      <dgm:prSet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sz="1500" b="1" dirty="0" smtClean="0"/>
            <a:t>Impact Evaluation Toolkit and Additions to Evidence Base </a:t>
          </a:r>
          <a:endParaRPr lang="en-US" sz="1500" b="1" dirty="0"/>
        </a:p>
      </dgm:t>
    </dgm:pt>
    <dgm:pt modelId="{301998E4-AEAA-418F-9957-A3A1B21AB5CD}" type="parTrans" cxnId="{FBF07387-820F-4A8B-A467-3EF4F3376CAF}">
      <dgm:prSet/>
      <dgm:spPr/>
      <dgm:t>
        <a:bodyPr/>
        <a:lstStyle/>
        <a:p>
          <a:endParaRPr lang="en-US" sz="1200"/>
        </a:p>
      </dgm:t>
    </dgm:pt>
    <dgm:pt modelId="{52989A22-5E05-44B2-BE5E-3C197025DAFE}" type="sibTrans" cxnId="{FBF07387-820F-4A8B-A467-3EF4F3376CAF}">
      <dgm:prSet/>
      <dgm:spPr/>
      <dgm:t>
        <a:bodyPr/>
        <a:lstStyle/>
        <a:p>
          <a:endParaRPr lang="en-US" sz="1200"/>
        </a:p>
      </dgm:t>
    </dgm:pt>
    <dgm:pt modelId="{FA114947-D88E-497A-83E9-A102D20A84EF}">
      <dgm:prSet phldrT="[Text]" custT="1"/>
      <dgm:spPr>
        <a:ln>
          <a:solidFill>
            <a:srgbClr val="EA7125"/>
          </a:solidFill>
        </a:ln>
      </dgm:spPr>
      <dgm:t>
        <a:bodyPr/>
        <a:lstStyle/>
        <a:p>
          <a:r>
            <a:rPr lang="en-US" sz="1200" dirty="0" smtClean="0"/>
            <a:t>National Strategies</a:t>
          </a:r>
          <a:endParaRPr lang="en-US" sz="1200" dirty="0"/>
        </a:p>
      </dgm:t>
    </dgm:pt>
    <dgm:pt modelId="{8BF0A560-E0D5-4819-BFE8-61DD9C287221}" type="parTrans" cxnId="{E10993F1-49FA-4864-BD4D-7ACCA9456811}">
      <dgm:prSet/>
      <dgm:spPr/>
      <dgm:t>
        <a:bodyPr/>
        <a:lstStyle/>
        <a:p>
          <a:endParaRPr lang="en-US" sz="1200"/>
        </a:p>
      </dgm:t>
    </dgm:pt>
    <dgm:pt modelId="{9BF91368-01EC-4BFD-ACA4-BF86246F3E79}" type="sibTrans" cxnId="{E10993F1-49FA-4864-BD4D-7ACCA9456811}">
      <dgm:prSet/>
      <dgm:spPr/>
      <dgm:t>
        <a:bodyPr/>
        <a:lstStyle/>
        <a:p>
          <a:endParaRPr lang="en-US" sz="1200"/>
        </a:p>
      </dgm:t>
    </dgm:pt>
    <dgm:pt modelId="{CE69BD8B-7417-4ECF-99E8-9B8928A240BC}">
      <dgm:prSet phldrT="[Text]" custT="1"/>
      <dgm:spPr>
        <a:ln>
          <a:solidFill>
            <a:srgbClr val="005C84"/>
          </a:solidFill>
        </a:ln>
      </dgm:spPr>
      <dgm:t>
        <a:bodyPr/>
        <a:lstStyle/>
        <a:p>
          <a:r>
            <a:rPr lang="en-US" sz="1200" dirty="0" smtClean="0"/>
            <a:t>Development of Functional Definition of Financial Capability</a:t>
          </a:r>
          <a:endParaRPr lang="en-US" sz="1200" dirty="0"/>
        </a:p>
      </dgm:t>
    </dgm:pt>
    <dgm:pt modelId="{BD9F4831-EE05-4CCD-B9A5-84170A8D6B2E}" type="parTrans" cxnId="{228D75C5-F53E-4830-8CBA-5B40EEC9C0FE}">
      <dgm:prSet/>
      <dgm:spPr/>
      <dgm:t>
        <a:bodyPr/>
        <a:lstStyle/>
        <a:p>
          <a:endParaRPr lang="en-US" sz="1200"/>
        </a:p>
      </dgm:t>
    </dgm:pt>
    <dgm:pt modelId="{3E49D358-1E92-41B9-9EBF-C46D498DA900}" type="sibTrans" cxnId="{228D75C5-F53E-4830-8CBA-5B40EEC9C0FE}">
      <dgm:prSet/>
      <dgm:spPr/>
      <dgm:t>
        <a:bodyPr/>
        <a:lstStyle/>
        <a:p>
          <a:endParaRPr lang="en-US" sz="1200"/>
        </a:p>
      </dgm:t>
    </dgm:pt>
    <dgm:pt modelId="{C579F231-78EA-4B7F-A4A9-1BE13E8C5CB2}">
      <dgm:prSet custT="1"/>
      <dgm:spPr>
        <a:ln>
          <a:solidFill>
            <a:schemeClr val="accent3">
              <a:lumMod val="75000"/>
            </a:schemeClr>
          </a:solidFill>
        </a:ln>
      </dgm:spPr>
      <dgm:t>
        <a:bodyPr/>
        <a:lstStyle/>
        <a:p>
          <a:r>
            <a:rPr lang="en-US" sz="1200" dirty="0" smtClean="0"/>
            <a:t>Interactive Web Based Toolkit</a:t>
          </a:r>
          <a:endParaRPr lang="en-US" sz="1200" dirty="0"/>
        </a:p>
      </dgm:t>
    </dgm:pt>
    <dgm:pt modelId="{FF6758DA-05A9-445A-AB0E-7198597E1A37}" type="parTrans" cxnId="{A9701A64-AA64-4A5D-BC62-C8B210914FFE}">
      <dgm:prSet/>
      <dgm:spPr/>
      <dgm:t>
        <a:bodyPr/>
        <a:lstStyle/>
        <a:p>
          <a:endParaRPr lang="en-US" sz="1200"/>
        </a:p>
      </dgm:t>
    </dgm:pt>
    <dgm:pt modelId="{136EDC1F-DDC0-4677-A326-9DC945B27558}" type="sibTrans" cxnId="{A9701A64-AA64-4A5D-BC62-C8B210914FFE}">
      <dgm:prSet/>
      <dgm:spPr/>
      <dgm:t>
        <a:bodyPr/>
        <a:lstStyle/>
        <a:p>
          <a:endParaRPr lang="en-US" sz="1200"/>
        </a:p>
      </dgm:t>
    </dgm:pt>
    <dgm:pt modelId="{235347FC-5717-4727-A977-95881556F4AC}">
      <dgm:prSet phldrT="[Text]" custT="1"/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sz="1200" dirty="0" smtClean="0"/>
            <a:t>Workshops </a:t>
          </a:r>
          <a:endParaRPr lang="en-US" sz="1200" dirty="0"/>
        </a:p>
      </dgm:t>
    </dgm:pt>
    <dgm:pt modelId="{D62B1F23-4E08-40E4-8598-D44592BF2B78}" type="parTrans" cxnId="{6FF83059-A602-4B0B-ADEE-14927CA9D90C}">
      <dgm:prSet/>
      <dgm:spPr/>
      <dgm:t>
        <a:bodyPr/>
        <a:lstStyle/>
        <a:p>
          <a:endParaRPr lang="en-US" sz="1200"/>
        </a:p>
      </dgm:t>
    </dgm:pt>
    <dgm:pt modelId="{56183F0C-94FA-4F7B-831D-7C95FB3D8CF2}" type="sibTrans" cxnId="{6FF83059-A602-4B0B-ADEE-14927CA9D90C}">
      <dgm:prSet/>
      <dgm:spPr/>
      <dgm:t>
        <a:bodyPr/>
        <a:lstStyle/>
        <a:p>
          <a:endParaRPr lang="en-US" sz="1200"/>
        </a:p>
      </dgm:t>
    </dgm:pt>
    <dgm:pt modelId="{7189E74B-1766-4C7B-BB22-E7E7021D80DE}">
      <dgm:prSet phldrT="[Text]" custT="1"/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sz="1200" dirty="0" smtClean="0"/>
            <a:t>Website</a:t>
          </a:r>
          <a:endParaRPr lang="en-US" sz="1200" dirty="0"/>
        </a:p>
      </dgm:t>
    </dgm:pt>
    <dgm:pt modelId="{0A1772B2-3024-4B22-8714-2AFC6E4F3265}" type="parTrans" cxnId="{E2D45329-652F-4487-8A0A-04AE83C061D3}">
      <dgm:prSet/>
      <dgm:spPr/>
      <dgm:t>
        <a:bodyPr/>
        <a:lstStyle/>
        <a:p>
          <a:endParaRPr lang="en-US" sz="1200"/>
        </a:p>
      </dgm:t>
    </dgm:pt>
    <dgm:pt modelId="{1F0046AC-D97D-460A-A8A4-98EF145CD96D}" type="sibTrans" cxnId="{E2D45329-652F-4487-8A0A-04AE83C061D3}">
      <dgm:prSet/>
      <dgm:spPr/>
      <dgm:t>
        <a:bodyPr/>
        <a:lstStyle/>
        <a:p>
          <a:endParaRPr lang="en-US" sz="1200"/>
        </a:p>
      </dgm:t>
    </dgm:pt>
    <dgm:pt modelId="{69B0E39B-5027-472E-95DB-3058BFCAADAB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sz="1500" b="1" dirty="0" smtClean="0"/>
            <a:t>Knowledge Dissemination and Capacity Building</a:t>
          </a:r>
          <a:endParaRPr lang="en-US" sz="1500" b="1" dirty="0"/>
        </a:p>
      </dgm:t>
    </dgm:pt>
    <dgm:pt modelId="{39B39313-F899-4E6F-A2FD-4314A43595E8}" type="parTrans" cxnId="{536C4B9C-23F0-4DCF-ACD5-4F217B5FB03E}">
      <dgm:prSet/>
      <dgm:spPr/>
      <dgm:t>
        <a:bodyPr/>
        <a:lstStyle/>
        <a:p>
          <a:endParaRPr lang="en-US" sz="1200"/>
        </a:p>
      </dgm:t>
    </dgm:pt>
    <dgm:pt modelId="{D2C47321-0714-4C49-9810-07DC2460A1AE}" type="sibTrans" cxnId="{536C4B9C-23F0-4DCF-ACD5-4F217B5FB03E}">
      <dgm:prSet/>
      <dgm:spPr/>
      <dgm:t>
        <a:bodyPr/>
        <a:lstStyle/>
        <a:p>
          <a:endParaRPr lang="en-US" sz="1200"/>
        </a:p>
      </dgm:t>
    </dgm:pt>
    <dgm:pt modelId="{21AD105C-66C6-4EA5-A43F-0B244306B9B8}">
      <dgm:prSet phldrT="[Text]" custT="1"/>
      <dgm:spPr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sz="1200" dirty="0" smtClean="0"/>
            <a:t>Regional Conferences</a:t>
          </a:r>
          <a:endParaRPr lang="en-US" sz="1200" dirty="0"/>
        </a:p>
      </dgm:t>
    </dgm:pt>
    <dgm:pt modelId="{C2364F5A-E35F-44D0-8563-BC42D8C016EE}" type="parTrans" cxnId="{9DB0B1FE-8B14-4C4D-85D0-1C92B10FA8CE}">
      <dgm:prSet/>
      <dgm:spPr/>
      <dgm:t>
        <a:bodyPr/>
        <a:lstStyle/>
        <a:p>
          <a:endParaRPr lang="en-US" sz="1200"/>
        </a:p>
      </dgm:t>
    </dgm:pt>
    <dgm:pt modelId="{CB6C5136-65BE-4921-A411-B44CA1876A8C}" type="sibTrans" cxnId="{9DB0B1FE-8B14-4C4D-85D0-1C92B10FA8CE}">
      <dgm:prSet/>
      <dgm:spPr/>
      <dgm:t>
        <a:bodyPr/>
        <a:lstStyle/>
        <a:p>
          <a:endParaRPr lang="en-US" sz="1200"/>
        </a:p>
      </dgm:t>
    </dgm:pt>
    <dgm:pt modelId="{F2CE0D05-4469-4531-A19A-2CF25D5A3278}">
      <dgm:prSet phldrT="[Text]" custT="1"/>
      <dgm:spPr>
        <a:ln>
          <a:solidFill>
            <a:srgbClr val="EA7125"/>
          </a:solidFill>
        </a:ln>
      </dgm:spPr>
      <dgm:t>
        <a:bodyPr/>
        <a:lstStyle/>
        <a:p>
          <a:r>
            <a:rPr lang="en-US" sz="1200" dirty="0" smtClean="0"/>
            <a:t>Programs for Groups and Topics: pensions , women</a:t>
          </a:r>
          <a:endParaRPr lang="en-US" sz="1200" dirty="0"/>
        </a:p>
      </dgm:t>
    </dgm:pt>
    <dgm:pt modelId="{EFD2B56C-1140-4B93-ADB0-06FD7E615285}" type="parTrans" cxnId="{93DFDDBA-460C-4155-BB8D-1011CC05F156}">
      <dgm:prSet/>
      <dgm:spPr/>
      <dgm:t>
        <a:bodyPr/>
        <a:lstStyle/>
        <a:p>
          <a:endParaRPr lang="en-US" sz="1200"/>
        </a:p>
      </dgm:t>
    </dgm:pt>
    <dgm:pt modelId="{4185BD05-1CC8-47BC-9E3F-DBDCCA5E6B1F}" type="sibTrans" cxnId="{93DFDDBA-460C-4155-BB8D-1011CC05F156}">
      <dgm:prSet/>
      <dgm:spPr/>
      <dgm:t>
        <a:bodyPr/>
        <a:lstStyle/>
        <a:p>
          <a:endParaRPr lang="en-US" sz="1200"/>
        </a:p>
      </dgm:t>
    </dgm:pt>
    <dgm:pt modelId="{E42CA036-792F-4028-A005-260DE9499B10}">
      <dgm:prSet phldrT="[Text]" custT="1"/>
      <dgm:spPr>
        <a:ln>
          <a:solidFill>
            <a:srgbClr val="005C84"/>
          </a:solidFill>
        </a:ln>
      </dgm:spPr>
      <dgm:t>
        <a:bodyPr/>
        <a:lstStyle/>
        <a:p>
          <a:r>
            <a:rPr lang="en-US" sz="1200" dirty="0" smtClean="0"/>
            <a:t>New National Survey instrument</a:t>
          </a:r>
          <a:endParaRPr lang="en-US" sz="1200" dirty="0"/>
        </a:p>
      </dgm:t>
    </dgm:pt>
    <dgm:pt modelId="{E3CBF2A5-786A-43C6-A50F-C5D2457369CB}" type="parTrans" cxnId="{F39C028A-A5DA-4269-90F7-6D3E543A15BC}">
      <dgm:prSet/>
      <dgm:spPr/>
      <dgm:t>
        <a:bodyPr/>
        <a:lstStyle/>
        <a:p>
          <a:endParaRPr lang="en-US" sz="1200"/>
        </a:p>
      </dgm:t>
    </dgm:pt>
    <dgm:pt modelId="{D9A39CDF-039C-4256-A227-F7CE55A1B07E}" type="sibTrans" cxnId="{F39C028A-A5DA-4269-90F7-6D3E543A15BC}">
      <dgm:prSet/>
      <dgm:spPr/>
      <dgm:t>
        <a:bodyPr/>
        <a:lstStyle/>
        <a:p>
          <a:endParaRPr lang="en-US" sz="1200"/>
        </a:p>
      </dgm:t>
    </dgm:pt>
    <dgm:pt modelId="{2BC3A236-8025-4B5C-B774-56E468B4DBFA}">
      <dgm:prSet phldrT="[Text]" custT="1"/>
      <dgm:spPr>
        <a:ln>
          <a:solidFill>
            <a:srgbClr val="005C84"/>
          </a:solidFill>
        </a:ln>
      </dgm:spPr>
      <dgm:t>
        <a:bodyPr/>
        <a:lstStyle/>
        <a:p>
          <a:r>
            <a:rPr lang="en-US" sz="1200" dirty="0" smtClean="0"/>
            <a:t>Guidance on Use of Surveys</a:t>
          </a:r>
          <a:endParaRPr lang="en-US" sz="1200" dirty="0"/>
        </a:p>
      </dgm:t>
    </dgm:pt>
    <dgm:pt modelId="{9E8A7D0F-0281-4E40-9C37-A442121E6C03}" type="parTrans" cxnId="{064D5F95-522B-490B-A670-2796A7D6D74C}">
      <dgm:prSet/>
      <dgm:spPr/>
      <dgm:t>
        <a:bodyPr/>
        <a:lstStyle/>
        <a:p>
          <a:endParaRPr lang="en-US"/>
        </a:p>
      </dgm:t>
    </dgm:pt>
    <dgm:pt modelId="{4F810DDE-3DF0-4C5E-AA32-EC7E0626EC77}" type="sibTrans" cxnId="{064D5F95-522B-490B-A670-2796A7D6D74C}">
      <dgm:prSet/>
      <dgm:spPr/>
      <dgm:t>
        <a:bodyPr/>
        <a:lstStyle/>
        <a:p>
          <a:endParaRPr lang="en-US"/>
        </a:p>
      </dgm:t>
    </dgm:pt>
    <dgm:pt modelId="{5CE47BEE-4AD2-48D5-9846-A5BAB0F93B6D}">
      <dgm:prSet custT="1"/>
      <dgm:spPr>
        <a:ln>
          <a:solidFill>
            <a:schemeClr val="accent3">
              <a:lumMod val="75000"/>
            </a:schemeClr>
          </a:solidFill>
        </a:ln>
      </dgm:spPr>
      <dgm:t>
        <a:bodyPr/>
        <a:lstStyle/>
        <a:p>
          <a:r>
            <a:rPr lang="en-US" sz="1200" dirty="0" smtClean="0"/>
            <a:t>Program Impact Evaluations</a:t>
          </a:r>
          <a:endParaRPr lang="en-US" sz="1200" dirty="0"/>
        </a:p>
      </dgm:t>
    </dgm:pt>
    <dgm:pt modelId="{CEC503AA-92F5-4298-A307-E8D697C964CA}" type="parTrans" cxnId="{59665BDD-43CC-4C58-AC4A-DE7151B263A6}">
      <dgm:prSet/>
      <dgm:spPr/>
      <dgm:t>
        <a:bodyPr/>
        <a:lstStyle/>
        <a:p>
          <a:endParaRPr lang="en-US"/>
        </a:p>
      </dgm:t>
    </dgm:pt>
    <dgm:pt modelId="{402BA04A-3C80-4F96-A7C3-B4E32171334C}" type="sibTrans" cxnId="{59665BDD-43CC-4C58-AC4A-DE7151B263A6}">
      <dgm:prSet/>
      <dgm:spPr/>
      <dgm:t>
        <a:bodyPr/>
        <a:lstStyle/>
        <a:p>
          <a:endParaRPr lang="en-US"/>
        </a:p>
      </dgm:t>
    </dgm:pt>
    <dgm:pt modelId="{0BB753F4-E639-4ACD-887F-C5F5993C2365}" type="pres">
      <dgm:prSet presAssocID="{DB3CAF3C-EB44-4291-8C35-361F59F17D4E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A6709B6-EEF8-420E-B11F-91021D4F4D86}" type="pres">
      <dgm:prSet presAssocID="{DB3CAF3C-EB44-4291-8C35-361F59F17D4E}" presName="children" presStyleCnt="0"/>
      <dgm:spPr/>
    </dgm:pt>
    <dgm:pt modelId="{B54DC0ED-A2E4-4239-B193-ABC40AAC706D}" type="pres">
      <dgm:prSet presAssocID="{DB3CAF3C-EB44-4291-8C35-361F59F17D4E}" presName="child1group" presStyleCnt="0"/>
      <dgm:spPr/>
    </dgm:pt>
    <dgm:pt modelId="{4E21E7DE-79EE-46D0-9F0D-21919C141C74}" type="pres">
      <dgm:prSet presAssocID="{DB3CAF3C-EB44-4291-8C35-361F59F17D4E}" presName="child1" presStyleLbl="bgAcc1" presStyleIdx="0" presStyleCnt="4" custScaleX="118596" custScaleY="109976"/>
      <dgm:spPr/>
      <dgm:t>
        <a:bodyPr/>
        <a:lstStyle/>
        <a:p>
          <a:endParaRPr lang="en-US"/>
        </a:p>
      </dgm:t>
    </dgm:pt>
    <dgm:pt modelId="{8A70C9C6-C515-4472-B4C1-99204A28850E}" type="pres">
      <dgm:prSet presAssocID="{DB3CAF3C-EB44-4291-8C35-361F59F17D4E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51F361-844A-4B6C-A047-679DAA0BE915}" type="pres">
      <dgm:prSet presAssocID="{DB3CAF3C-EB44-4291-8C35-361F59F17D4E}" presName="child2group" presStyleCnt="0"/>
      <dgm:spPr/>
    </dgm:pt>
    <dgm:pt modelId="{8C63A47D-0414-4CC5-AE91-16BCAE807933}" type="pres">
      <dgm:prSet presAssocID="{DB3CAF3C-EB44-4291-8C35-361F59F17D4E}" presName="child2" presStyleLbl="bgAcc1" presStyleIdx="1" presStyleCnt="4" custScaleY="107482" custLinFactNeighborX="17521" custLinFactNeighborY="-5271"/>
      <dgm:spPr/>
      <dgm:t>
        <a:bodyPr/>
        <a:lstStyle/>
        <a:p>
          <a:endParaRPr lang="en-US"/>
        </a:p>
      </dgm:t>
    </dgm:pt>
    <dgm:pt modelId="{21151047-1BDB-4578-A86F-A6B96D0FFF1D}" type="pres">
      <dgm:prSet presAssocID="{DB3CAF3C-EB44-4291-8C35-361F59F17D4E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6F5A75-EE8D-44DD-AED4-80A6EF903C56}" type="pres">
      <dgm:prSet presAssocID="{DB3CAF3C-EB44-4291-8C35-361F59F17D4E}" presName="child3group" presStyleCnt="0"/>
      <dgm:spPr/>
    </dgm:pt>
    <dgm:pt modelId="{B48315A2-A5F7-482B-AD1D-16D67EE1CEDF}" type="pres">
      <dgm:prSet presAssocID="{DB3CAF3C-EB44-4291-8C35-361F59F17D4E}" presName="child3" presStyleLbl="bgAcc1" presStyleIdx="2" presStyleCnt="4" custLinFactNeighborX="11429" custLinFactNeighborY="-173"/>
      <dgm:spPr/>
      <dgm:t>
        <a:bodyPr/>
        <a:lstStyle/>
        <a:p>
          <a:endParaRPr lang="en-US"/>
        </a:p>
      </dgm:t>
    </dgm:pt>
    <dgm:pt modelId="{09BBFE1C-EE36-4647-B274-AABEFF2E023F}" type="pres">
      <dgm:prSet presAssocID="{DB3CAF3C-EB44-4291-8C35-361F59F17D4E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60F61E-FE5C-41C0-B41F-78EE45591CA9}" type="pres">
      <dgm:prSet presAssocID="{DB3CAF3C-EB44-4291-8C35-361F59F17D4E}" presName="child4group" presStyleCnt="0"/>
      <dgm:spPr/>
    </dgm:pt>
    <dgm:pt modelId="{CAB0EAA8-2C83-4B1E-B9C9-9F917117FE1D}" type="pres">
      <dgm:prSet presAssocID="{DB3CAF3C-EB44-4291-8C35-361F59F17D4E}" presName="child4" presStyleLbl="bgAcc1" presStyleIdx="3" presStyleCnt="4"/>
      <dgm:spPr/>
      <dgm:t>
        <a:bodyPr/>
        <a:lstStyle/>
        <a:p>
          <a:endParaRPr lang="en-US"/>
        </a:p>
      </dgm:t>
    </dgm:pt>
    <dgm:pt modelId="{A911B339-7037-46D5-B032-97CDCBCE6EC3}" type="pres">
      <dgm:prSet presAssocID="{DB3CAF3C-EB44-4291-8C35-361F59F17D4E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E22523-B4C5-4280-93CD-4F3AF547A3C9}" type="pres">
      <dgm:prSet presAssocID="{DB3CAF3C-EB44-4291-8C35-361F59F17D4E}" presName="childPlaceholder" presStyleCnt="0"/>
      <dgm:spPr/>
    </dgm:pt>
    <dgm:pt modelId="{5FF03937-883C-476D-86CB-DF79B2A4FB5C}" type="pres">
      <dgm:prSet presAssocID="{DB3CAF3C-EB44-4291-8C35-361F59F17D4E}" presName="circle" presStyleCnt="0"/>
      <dgm:spPr/>
    </dgm:pt>
    <dgm:pt modelId="{DDF4EEBA-D52F-4BD0-9441-ECCC16DA36CB}" type="pres">
      <dgm:prSet presAssocID="{DB3CAF3C-EB44-4291-8C35-361F59F17D4E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B5B9AF-82C2-4A85-BA99-F7B12F2D9A43}" type="pres">
      <dgm:prSet presAssocID="{DB3CAF3C-EB44-4291-8C35-361F59F17D4E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CA7CA7-E785-4238-AC2A-D2E05DEF83F4}" type="pres">
      <dgm:prSet presAssocID="{DB3CAF3C-EB44-4291-8C35-361F59F17D4E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601A30-375D-4039-9E31-D682B975C956}" type="pres">
      <dgm:prSet presAssocID="{DB3CAF3C-EB44-4291-8C35-361F59F17D4E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6D82F1-5ED8-4AD0-98E2-24AD667FD7DC}" type="pres">
      <dgm:prSet presAssocID="{DB3CAF3C-EB44-4291-8C35-361F59F17D4E}" presName="quadrantPlaceholder" presStyleCnt="0"/>
      <dgm:spPr/>
    </dgm:pt>
    <dgm:pt modelId="{1CB9068D-23DA-42D8-85FB-2C15A3529B7D}" type="pres">
      <dgm:prSet presAssocID="{DB3CAF3C-EB44-4291-8C35-361F59F17D4E}" presName="center1" presStyleLbl="fgShp" presStyleIdx="0" presStyleCnt="2"/>
      <dgm:spPr/>
    </dgm:pt>
    <dgm:pt modelId="{9B6E9CCA-BB93-4039-890D-564F8FA15AA3}" type="pres">
      <dgm:prSet presAssocID="{DB3CAF3C-EB44-4291-8C35-361F59F17D4E}" presName="center2" presStyleLbl="fgShp" presStyleIdx="1" presStyleCnt="2"/>
      <dgm:spPr/>
    </dgm:pt>
  </dgm:ptLst>
  <dgm:cxnLst>
    <dgm:cxn modelId="{6F2D1A31-4CB3-43DC-A2F9-723140B0C025}" type="presOf" srcId="{CE69BD8B-7417-4ECF-99E8-9B8928A240BC}" destId="{8C63A47D-0414-4CC5-AE91-16BCAE807933}" srcOrd="0" destOrd="0" presId="urn:microsoft.com/office/officeart/2005/8/layout/cycle4#1"/>
    <dgm:cxn modelId="{FC2DE99A-7191-4EA4-B77E-DDA8B8E1456E}" type="presOf" srcId="{CE69BD8B-7417-4ECF-99E8-9B8928A240BC}" destId="{21151047-1BDB-4578-A86F-A6B96D0FFF1D}" srcOrd="1" destOrd="0" presId="urn:microsoft.com/office/officeart/2005/8/layout/cycle4#1"/>
    <dgm:cxn modelId="{16BC646F-DCAF-4E75-8B56-083E49A7FF63}" type="presOf" srcId="{E04C9DD9-56AA-4D6F-BDB8-3960D9D5B69D}" destId="{DDF4EEBA-D52F-4BD0-9441-ECCC16DA36CB}" srcOrd="0" destOrd="0" presId="urn:microsoft.com/office/officeart/2005/8/layout/cycle4#1"/>
    <dgm:cxn modelId="{1E9FBB71-9AA9-417F-B3CC-03239BFF317F}" type="presOf" srcId="{21AD105C-66C6-4EA5-A43F-0B244306B9B8}" destId="{09BBFE1C-EE36-4647-B274-AABEFF2E023F}" srcOrd="1" destOrd="2" presId="urn:microsoft.com/office/officeart/2005/8/layout/cycle4#1"/>
    <dgm:cxn modelId="{D6A56126-C5FF-4D84-A033-00B4AC4E5782}" type="presOf" srcId="{9728E204-45D6-4DD6-9658-95AFD7D8414A}" destId="{69B5B9AF-82C2-4A85-BA99-F7B12F2D9A43}" srcOrd="0" destOrd="0" presId="urn:microsoft.com/office/officeart/2005/8/layout/cycle4#1"/>
    <dgm:cxn modelId="{75019F52-CFEB-4F15-A962-756063B348A3}" type="presOf" srcId="{70E0E944-96FA-4213-A187-EFCF0F1F9821}" destId="{D8601A30-375D-4039-9E31-D682B975C956}" srcOrd="0" destOrd="0" presId="urn:microsoft.com/office/officeart/2005/8/layout/cycle4#1"/>
    <dgm:cxn modelId="{65FEE361-59E5-4B7A-9ECD-D67AEE31FD85}" type="presOf" srcId="{79548882-77A6-4700-8622-356B85E808B4}" destId="{4E21E7DE-79EE-46D0-9F0D-21919C141C74}" srcOrd="0" destOrd="1" presId="urn:microsoft.com/office/officeart/2005/8/layout/cycle4#1"/>
    <dgm:cxn modelId="{0DDB9165-C001-4E1B-9DD2-13C700469DBD}" type="presOf" srcId="{7189E74B-1766-4C7B-BB22-E7E7021D80DE}" destId="{B48315A2-A5F7-482B-AD1D-16D67EE1CEDF}" srcOrd="0" destOrd="1" presId="urn:microsoft.com/office/officeart/2005/8/layout/cycle4#1"/>
    <dgm:cxn modelId="{7A7B6EBD-57FB-4A0F-B3D7-452C1A1AB5C9}" type="presOf" srcId="{2BC3A236-8025-4B5C-B774-56E468B4DBFA}" destId="{8C63A47D-0414-4CC5-AE91-16BCAE807933}" srcOrd="0" destOrd="2" presId="urn:microsoft.com/office/officeart/2005/8/layout/cycle4#1"/>
    <dgm:cxn modelId="{7C61C0B3-443C-4D77-BFA7-16CDC330DF6A}" type="presOf" srcId="{21AD105C-66C6-4EA5-A43F-0B244306B9B8}" destId="{B48315A2-A5F7-482B-AD1D-16D67EE1CEDF}" srcOrd="0" destOrd="2" presId="urn:microsoft.com/office/officeart/2005/8/layout/cycle4#1"/>
    <dgm:cxn modelId="{76CEA81C-8F80-472E-BD81-3E7C34EDF898}" srcId="{DB3CAF3C-EB44-4291-8C35-361F59F17D4E}" destId="{9728E204-45D6-4DD6-9658-95AFD7D8414A}" srcOrd="1" destOrd="0" parTransId="{6862E1FA-5C7F-49A7-8817-7F1E7A65A69B}" sibTransId="{401D138B-8A33-46C5-BB8F-658B49B63413}"/>
    <dgm:cxn modelId="{59665BDD-43CC-4C58-AC4A-DE7151B263A6}" srcId="{70E0E944-96FA-4213-A187-EFCF0F1F9821}" destId="{5CE47BEE-4AD2-48D5-9846-A5BAB0F93B6D}" srcOrd="1" destOrd="0" parTransId="{CEC503AA-92F5-4298-A307-E8D697C964CA}" sibTransId="{402BA04A-3C80-4F96-A7C3-B4E32171334C}"/>
    <dgm:cxn modelId="{F39C028A-A5DA-4269-90F7-6D3E543A15BC}" srcId="{9728E204-45D6-4DD6-9658-95AFD7D8414A}" destId="{E42CA036-792F-4028-A005-260DE9499B10}" srcOrd="1" destOrd="0" parTransId="{E3CBF2A5-786A-43C6-A50F-C5D2457369CB}" sibTransId="{D9A39CDF-039C-4256-A227-F7CE55A1B07E}"/>
    <dgm:cxn modelId="{F9C3741E-EA73-4B43-A37A-769D16282776}" type="presOf" srcId="{C579F231-78EA-4B7F-A4A9-1BE13E8C5CB2}" destId="{A911B339-7037-46D5-B032-97CDCBCE6EC3}" srcOrd="1" destOrd="0" presId="urn:microsoft.com/office/officeart/2005/8/layout/cycle4#1"/>
    <dgm:cxn modelId="{736C2069-B3DF-4DBF-B48D-821F1492302F}" type="presOf" srcId="{E42CA036-792F-4028-A005-260DE9499B10}" destId="{8C63A47D-0414-4CC5-AE91-16BCAE807933}" srcOrd="0" destOrd="1" presId="urn:microsoft.com/office/officeart/2005/8/layout/cycle4#1"/>
    <dgm:cxn modelId="{6B629A27-DE95-4EE4-BB8D-C74879A28135}" srcId="{E04C9DD9-56AA-4D6F-BDB8-3960D9D5B69D}" destId="{79548882-77A6-4700-8622-356B85E808B4}" srcOrd="1" destOrd="0" parTransId="{F42AC138-5990-4087-B03C-F3A031462560}" sibTransId="{0ADE0E00-AF55-4290-B653-7BD2F123E151}"/>
    <dgm:cxn modelId="{228D75C5-F53E-4830-8CBA-5B40EEC9C0FE}" srcId="{9728E204-45D6-4DD6-9658-95AFD7D8414A}" destId="{CE69BD8B-7417-4ECF-99E8-9B8928A240BC}" srcOrd="0" destOrd="0" parTransId="{BD9F4831-EE05-4CCD-B9A5-84170A8D6B2E}" sibTransId="{3E49D358-1E92-41B9-9EBF-C46D498DA900}"/>
    <dgm:cxn modelId="{08F0D608-5E5E-4901-A3A7-5580D3EB270A}" type="presOf" srcId="{2BC3A236-8025-4B5C-B774-56E468B4DBFA}" destId="{21151047-1BDB-4578-A86F-A6B96D0FFF1D}" srcOrd="1" destOrd="2" presId="urn:microsoft.com/office/officeart/2005/8/layout/cycle4#1"/>
    <dgm:cxn modelId="{5D7E8F24-5560-4618-AD6C-33882458C579}" type="presOf" srcId="{E42CA036-792F-4028-A005-260DE9499B10}" destId="{21151047-1BDB-4578-A86F-A6B96D0FFF1D}" srcOrd="1" destOrd="1" presId="urn:microsoft.com/office/officeart/2005/8/layout/cycle4#1"/>
    <dgm:cxn modelId="{E2D45329-652F-4487-8A0A-04AE83C061D3}" srcId="{69B0E39B-5027-472E-95DB-3058BFCAADAB}" destId="{7189E74B-1766-4C7B-BB22-E7E7021D80DE}" srcOrd="1" destOrd="0" parTransId="{0A1772B2-3024-4B22-8714-2AFC6E4F3265}" sibTransId="{1F0046AC-D97D-460A-A8A4-98EF145CD96D}"/>
    <dgm:cxn modelId="{9DB0B1FE-8B14-4C4D-85D0-1C92B10FA8CE}" srcId="{69B0E39B-5027-472E-95DB-3058BFCAADAB}" destId="{21AD105C-66C6-4EA5-A43F-0B244306B9B8}" srcOrd="2" destOrd="0" parTransId="{C2364F5A-E35F-44D0-8563-BC42D8C016EE}" sibTransId="{CB6C5136-65BE-4921-A411-B44CA1876A8C}"/>
    <dgm:cxn modelId="{6FF83059-A602-4B0B-ADEE-14927CA9D90C}" srcId="{69B0E39B-5027-472E-95DB-3058BFCAADAB}" destId="{235347FC-5717-4727-A977-95881556F4AC}" srcOrd="0" destOrd="0" parTransId="{D62B1F23-4E08-40E4-8598-D44592BF2B78}" sibTransId="{56183F0C-94FA-4F7B-831D-7C95FB3D8CF2}"/>
    <dgm:cxn modelId="{842341CA-B830-4A9A-B476-63940342C382}" type="presOf" srcId="{FA114947-D88E-497A-83E9-A102D20A84EF}" destId="{4E21E7DE-79EE-46D0-9F0D-21919C141C74}" srcOrd="0" destOrd="0" presId="urn:microsoft.com/office/officeart/2005/8/layout/cycle4#1"/>
    <dgm:cxn modelId="{0557AFCA-D031-4D0E-91E7-23FD5B099DD6}" type="presOf" srcId="{79548882-77A6-4700-8622-356B85E808B4}" destId="{8A70C9C6-C515-4472-B4C1-99204A28850E}" srcOrd="1" destOrd="1" presId="urn:microsoft.com/office/officeart/2005/8/layout/cycle4#1"/>
    <dgm:cxn modelId="{90B66DA0-FFB0-4590-8C8E-14833C72D77A}" type="presOf" srcId="{69B0E39B-5027-472E-95DB-3058BFCAADAB}" destId="{C3CA7CA7-E785-4238-AC2A-D2E05DEF83F4}" srcOrd="0" destOrd="0" presId="urn:microsoft.com/office/officeart/2005/8/layout/cycle4#1"/>
    <dgm:cxn modelId="{3A631F5A-CC96-4E58-A821-13A22B9A7508}" type="presOf" srcId="{7189E74B-1766-4C7B-BB22-E7E7021D80DE}" destId="{09BBFE1C-EE36-4647-B274-AABEFF2E023F}" srcOrd="1" destOrd="1" presId="urn:microsoft.com/office/officeart/2005/8/layout/cycle4#1"/>
    <dgm:cxn modelId="{E10993F1-49FA-4864-BD4D-7ACCA9456811}" srcId="{E04C9DD9-56AA-4D6F-BDB8-3960D9D5B69D}" destId="{FA114947-D88E-497A-83E9-A102D20A84EF}" srcOrd="0" destOrd="0" parTransId="{8BF0A560-E0D5-4819-BFE8-61DD9C287221}" sibTransId="{9BF91368-01EC-4BFD-ACA4-BF86246F3E79}"/>
    <dgm:cxn modelId="{4874BD21-054B-44DF-BFA6-496E9FE25C47}" type="presOf" srcId="{5CE47BEE-4AD2-48D5-9846-A5BAB0F93B6D}" destId="{A911B339-7037-46D5-B032-97CDCBCE6EC3}" srcOrd="1" destOrd="1" presId="urn:microsoft.com/office/officeart/2005/8/layout/cycle4#1"/>
    <dgm:cxn modelId="{CF1917FD-9663-4421-B833-DBE7AB7FDAF7}" type="presOf" srcId="{F2CE0D05-4469-4531-A19A-2CF25D5A3278}" destId="{8A70C9C6-C515-4472-B4C1-99204A28850E}" srcOrd="1" destOrd="2" presId="urn:microsoft.com/office/officeart/2005/8/layout/cycle4#1"/>
    <dgm:cxn modelId="{7ED20111-D07D-4880-A592-984A4533D036}" srcId="{DB3CAF3C-EB44-4291-8C35-361F59F17D4E}" destId="{E04C9DD9-56AA-4D6F-BDB8-3960D9D5B69D}" srcOrd="0" destOrd="0" parTransId="{367E664B-D0D2-4FC5-BB6B-5AAA2E32E04B}" sibTransId="{93111F5A-3049-474A-AB13-D3927BEE8168}"/>
    <dgm:cxn modelId="{FC30C25D-20A9-4B67-8668-9534025D012B}" type="presOf" srcId="{DB3CAF3C-EB44-4291-8C35-361F59F17D4E}" destId="{0BB753F4-E639-4ACD-887F-C5F5993C2365}" srcOrd="0" destOrd="0" presId="urn:microsoft.com/office/officeart/2005/8/layout/cycle4#1"/>
    <dgm:cxn modelId="{FBF07387-820F-4A8B-A467-3EF4F3376CAF}" srcId="{DB3CAF3C-EB44-4291-8C35-361F59F17D4E}" destId="{70E0E944-96FA-4213-A187-EFCF0F1F9821}" srcOrd="3" destOrd="0" parTransId="{301998E4-AEAA-418F-9957-A3A1B21AB5CD}" sibTransId="{52989A22-5E05-44B2-BE5E-3C197025DAFE}"/>
    <dgm:cxn modelId="{5A139FDF-54EF-40AA-8268-08FEF7BBD896}" type="presOf" srcId="{FA114947-D88E-497A-83E9-A102D20A84EF}" destId="{8A70C9C6-C515-4472-B4C1-99204A28850E}" srcOrd="1" destOrd="0" presId="urn:microsoft.com/office/officeart/2005/8/layout/cycle4#1"/>
    <dgm:cxn modelId="{064D5F95-522B-490B-A670-2796A7D6D74C}" srcId="{9728E204-45D6-4DD6-9658-95AFD7D8414A}" destId="{2BC3A236-8025-4B5C-B774-56E468B4DBFA}" srcOrd="2" destOrd="0" parTransId="{9E8A7D0F-0281-4E40-9C37-A442121E6C03}" sibTransId="{4F810DDE-3DF0-4C5E-AA32-EC7E0626EC77}"/>
    <dgm:cxn modelId="{A6A4E7B1-BFA8-4542-B49B-CA0263075EC6}" type="presOf" srcId="{235347FC-5717-4727-A977-95881556F4AC}" destId="{09BBFE1C-EE36-4647-B274-AABEFF2E023F}" srcOrd="1" destOrd="0" presId="urn:microsoft.com/office/officeart/2005/8/layout/cycle4#1"/>
    <dgm:cxn modelId="{A9701A64-AA64-4A5D-BC62-C8B210914FFE}" srcId="{70E0E944-96FA-4213-A187-EFCF0F1F9821}" destId="{C579F231-78EA-4B7F-A4A9-1BE13E8C5CB2}" srcOrd="0" destOrd="0" parTransId="{FF6758DA-05A9-445A-AB0E-7198597E1A37}" sibTransId="{136EDC1F-DDC0-4677-A326-9DC945B27558}"/>
    <dgm:cxn modelId="{34B37169-2477-4464-A29A-A034CE0565D0}" type="presOf" srcId="{235347FC-5717-4727-A977-95881556F4AC}" destId="{B48315A2-A5F7-482B-AD1D-16D67EE1CEDF}" srcOrd="0" destOrd="0" presId="urn:microsoft.com/office/officeart/2005/8/layout/cycle4#1"/>
    <dgm:cxn modelId="{812FA45A-ECAD-4733-B257-8C23FF74D6C7}" type="presOf" srcId="{F2CE0D05-4469-4531-A19A-2CF25D5A3278}" destId="{4E21E7DE-79EE-46D0-9F0D-21919C141C74}" srcOrd="0" destOrd="2" presId="urn:microsoft.com/office/officeart/2005/8/layout/cycle4#1"/>
    <dgm:cxn modelId="{93DFDDBA-460C-4155-BB8D-1011CC05F156}" srcId="{E04C9DD9-56AA-4D6F-BDB8-3960D9D5B69D}" destId="{F2CE0D05-4469-4531-A19A-2CF25D5A3278}" srcOrd="2" destOrd="0" parTransId="{EFD2B56C-1140-4B93-ADB0-06FD7E615285}" sibTransId="{4185BD05-1CC8-47BC-9E3F-DBDCCA5E6B1F}"/>
    <dgm:cxn modelId="{9752D362-1D9D-4966-83FE-672E434C4B07}" type="presOf" srcId="{5CE47BEE-4AD2-48D5-9846-A5BAB0F93B6D}" destId="{CAB0EAA8-2C83-4B1E-B9C9-9F917117FE1D}" srcOrd="0" destOrd="1" presId="urn:microsoft.com/office/officeart/2005/8/layout/cycle4#1"/>
    <dgm:cxn modelId="{536C4B9C-23F0-4DCF-ACD5-4F217B5FB03E}" srcId="{DB3CAF3C-EB44-4291-8C35-361F59F17D4E}" destId="{69B0E39B-5027-472E-95DB-3058BFCAADAB}" srcOrd="2" destOrd="0" parTransId="{39B39313-F899-4E6F-A2FD-4314A43595E8}" sibTransId="{D2C47321-0714-4C49-9810-07DC2460A1AE}"/>
    <dgm:cxn modelId="{91913DF6-7574-4C3A-B5F7-9D6BAE4DD623}" type="presOf" srcId="{C579F231-78EA-4B7F-A4A9-1BE13E8C5CB2}" destId="{CAB0EAA8-2C83-4B1E-B9C9-9F917117FE1D}" srcOrd="0" destOrd="0" presId="urn:microsoft.com/office/officeart/2005/8/layout/cycle4#1"/>
    <dgm:cxn modelId="{EA48DE5E-72B8-464D-867A-FB9445BC5B9C}" type="presParOf" srcId="{0BB753F4-E639-4ACD-887F-C5F5993C2365}" destId="{0A6709B6-EEF8-420E-B11F-91021D4F4D86}" srcOrd="0" destOrd="0" presId="urn:microsoft.com/office/officeart/2005/8/layout/cycle4#1"/>
    <dgm:cxn modelId="{8C2F59A5-E9BC-41E6-8C8D-CD36639CD862}" type="presParOf" srcId="{0A6709B6-EEF8-420E-B11F-91021D4F4D86}" destId="{B54DC0ED-A2E4-4239-B193-ABC40AAC706D}" srcOrd="0" destOrd="0" presId="urn:microsoft.com/office/officeart/2005/8/layout/cycle4#1"/>
    <dgm:cxn modelId="{B7BC8715-992F-4C8C-B1DC-7D2AFC230146}" type="presParOf" srcId="{B54DC0ED-A2E4-4239-B193-ABC40AAC706D}" destId="{4E21E7DE-79EE-46D0-9F0D-21919C141C74}" srcOrd="0" destOrd="0" presId="urn:microsoft.com/office/officeart/2005/8/layout/cycle4#1"/>
    <dgm:cxn modelId="{AB0938FC-05FD-4499-8356-23467E707E3E}" type="presParOf" srcId="{B54DC0ED-A2E4-4239-B193-ABC40AAC706D}" destId="{8A70C9C6-C515-4472-B4C1-99204A28850E}" srcOrd="1" destOrd="0" presId="urn:microsoft.com/office/officeart/2005/8/layout/cycle4#1"/>
    <dgm:cxn modelId="{C195E702-6582-4DFB-A95F-FC17B242105C}" type="presParOf" srcId="{0A6709B6-EEF8-420E-B11F-91021D4F4D86}" destId="{4851F361-844A-4B6C-A047-679DAA0BE915}" srcOrd="1" destOrd="0" presId="urn:microsoft.com/office/officeart/2005/8/layout/cycle4#1"/>
    <dgm:cxn modelId="{8DBD7802-DD0D-4C2A-AAC3-7F99A1F4919C}" type="presParOf" srcId="{4851F361-844A-4B6C-A047-679DAA0BE915}" destId="{8C63A47D-0414-4CC5-AE91-16BCAE807933}" srcOrd="0" destOrd="0" presId="urn:microsoft.com/office/officeart/2005/8/layout/cycle4#1"/>
    <dgm:cxn modelId="{C73A37A7-AE28-4E96-B2E4-498E63F02783}" type="presParOf" srcId="{4851F361-844A-4B6C-A047-679DAA0BE915}" destId="{21151047-1BDB-4578-A86F-A6B96D0FFF1D}" srcOrd="1" destOrd="0" presId="urn:microsoft.com/office/officeart/2005/8/layout/cycle4#1"/>
    <dgm:cxn modelId="{F589793F-85A6-4885-A092-15042BCB6B26}" type="presParOf" srcId="{0A6709B6-EEF8-420E-B11F-91021D4F4D86}" destId="{C46F5A75-EE8D-44DD-AED4-80A6EF903C56}" srcOrd="2" destOrd="0" presId="urn:microsoft.com/office/officeart/2005/8/layout/cycle4#1"/>
    <dgm:cxn modelId="{8BE5DB84-6410-4086-A719-AE69AF2994D7}" type="presParOf" srcId="{C46F5A75-EE8D-44DD-AED4-80A6EF903C56}" destId="{B48315A2-A5F7-482B-AD1D-16D67EE1CEDF}" srcOrd="0" destOrd="0" presId="urn:microsoft.com/office/officeart/2005/8/layout/cycle4#1"/>
    <dgm:cxn modelId="{D7A6C675-7842-4E5E-9529-3FB90DC6FA78}" type="presParOf" srcId="{C46F5A75-EE8D-44DD-AED4-80A6EF903C56}" destId="{09BBFE1C-EE36-4647-B274-AABEFF2E023F}" srcOrd="1" destOrd="0" presId="urn:microsoft.com/office/officeart/2005/8/layout/cycle4#1"/>
    <dgm:cxn modelId="{9FBE8D32-A21B-4E7B-A1B3-4145C4B07274}" type="presParOf" srcId="{0A6709B6-EEF8-420E-B11F-91021D4F4D86}" destId="{D160F61E-FE5C-41C0-B41F-78EE45591CA9}" srcOrd="3" destOrd="0" presId="urn:microsoft.com/office/officeart/2005/8/layout/cycle4#1"/>
    <dgm:cxn modelId="{353B75C7-049F-4D2E-9B67-837A296F152E}" type="presParOf" srcId="{D160F61E-FE5C-41C0-B41F-78EE45591CA9}" destId="{CAB0EAA8-2C83-4B1E-B9C9-9F917117FE1D}" srcOrd="0" destOrd="0" presId="urn:microsoft.com/office/officeart/2005/8/layout/cycle4#1"/>
    <dgm:cxn modelId="{1D34676C-AB32-452F-BA53-0CA8EA5220CD}" type="presParOf" srcId="{D160F61E-FE5C-41C0-B41F-78EE45591CA9}" destId="{A911B339-7037-46D5-B032-97CDCBCE6EC3}" srcOrd="1" destOrd="0" presId="urn:microsoft.com/office/officeart/2005/8/layout/cycle4#1"/>
    <dgm:cxn modelId="{3B6E1371-4FAA-4DEE-BC5F-74894B48B56A}" type="presParOf" srcId="{0A6709B6-EEF8-420E-B11F-91021D4F4D86}" destId="{42E22523-B4C5-4280-93CD-4F3AF547A3C9}" srcOrd="4" destOrd="0" presId="urn:microsoft.com/office/officeart/2005/8/layout/cycle4#1"/>
    <dgm:cxn modelId="{C2661DC9-8890-4395-A69D-598935CA9425}" type="presParOf" srcId="{0BB753F4-E639-4ACD-887F-C5F5993C2365}" destId="{5FF03937-883C-476D-86CB-DF79B2A4FB5C}" srcOrd="1" destOrd="0" presId="urn:microsoft.com/office/officeart/2005/8/layout/cycle4#1"/>
    <dgm:cxn modelId="{451200A8-075B-4279-AC75-C6846CA1446E}" type="presParOf" srcId="{5FF03937-883C-476D-86CB-DF79B2A4FB5C}" destId="{DDF4EEBA-D52F-4BD0-9441-ECCC16DA36CB}" srcOrd="0" destOrd="0" presId="urn:microsoft.com/office/officeart/2005/8/layout/cycle4#1"/>
    <dgm:cxn modelId="{F972547E-1EA7-4ECA-947A-42FF4B29527F}" type="presParOf" srcId="{5FF03937-883C-476D-86CB-DF79B2A4FB5C}" destId="{69B5B9AF-82C2-4A85-BA99-F7B12F2D9A43}" srcOrd="1" destOrd="0" presId="urn:microsoft.com/office/officeart/2005/8/layout/cycle4#1"/>
    <dgm:cxn modelId="{80397D0F-B786-492E-AB4B-DC448B6DEC78}" type="presParOf" srcId="{5FF03937-883C-476D-86CB-DF79B2A4FB5C}" destId="{C3CA7CA7-E785-4238-AC2A-D2E05DEF83F4}" srcOrd="2" destOrd="0" presId="urn:microsoft.com/office/officeart/2005/8/layout/cycle4#1"/>
    <dgm:cxn modelId="{B73D1322-BE3D-4836-A924-103445662D96}" type="presParOf" srcId="{5FF03937-883C-476D-86CB-DF79B2A4FB5C}" destId="{D8601A30-375D-4039-9E31-D682B975C956}" srcOrd="3" destOrd="0" presId="urn:microsoft.com/office/officeart/2005/8/layout/cycle4#1"/>
    <dgm:cxn modelId="{553376E9-39E8-450D-A1EF-1245CDC5A230}" type="presParOf" srcId="{5FF03937-883C-476D-86CB-DF79B2A4FB5C}" destId="{FF6D82F1-5ED8-4AD0-98E2-24AD667FD7DC}" srcOrd="4" destOrd="0" presId="urn:microsoft.com/office/officeart/2005/8/layout/cycle4#1"/>
    <dgm:cxn modelId="{AE80BF53-2D79-4A1A-B597-52A4105CBFEB}" type="presParOf" srcId="{0BB753F4-E639-4ACD-887F-C5F5993C2365}" destId="{1CB9068D-23DA-42D8-85FB-2C15A3529B7D}" srcOrd="2" destOrd="0" presId="urn:microsoft.com/office/officeart/2005/8/layout/cycle4#1"/>
    <dgm:cxn modelId="{06EECC83-CA79-4DE9-9FC3-ABAFF174864F}" type="presParOf" srcId="{0BB753F4-E639-4ACD-887F-C5F5993C2365}" destId="{9B6E9CCA-BB93-4039-890D-564F8FA15AA3}" srcOrd="3" destOrd="0" presId="urn:microsoft.com/office/officeart/2005/8/layout/cycle4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8315A2-A5F7-482B-AD1D-16D67EE1CEDF}">
      <dsp:nvSpPr>
        <dsp:cNvPr id="0" name=""/>
        <dsp:cNvSpPr/>
      </dsp:nvSpPr>
      <dsp:spPr>
        <a:xfrm>
          <a:off x="5350453" y="3123515"/>
          <a:ext cx="2231671" cy="14456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Workshops 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Website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Regional Conferences</a:t>
          </a:r>
          <a:endParaRPr lang="en-US" sz="1200" kern="1200" dirty="0"/>
        </a:p>
      </dsp:txBody>
      <dsp:txXfrm>
        <a:off x="6051709" y="3516675"/>
        <a:ext cx="1498659" cy="1020702"/>
      </dsp:txXfrm>
    </dsp:sp>
    <dsp:sp modelId="{CAB0EAA8-2C83-4B1E-B9C9-9F917117FE1D}">
      <dsp:nvSpPr>
        <dsp:cNvPr id="0" name=""/>
        <dsp:cNvSpPr/>
      </dsp:nvSpPr>
      <dsp:spPr>
        <a:xfrm>
          <a:off x="1454247" y="3126016"/>
          <a:ext cx="2231671" cy="14456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lumMod val="75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Interactive Web Based Toolkit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Program Impact Evaluations</a:t>
          </a:r>
          <a:endParaRPr lang="en-US" sz="1200" kern="1200" dirty="0"/>
        </a:p>
      </dsp:txBody>
      <dsp:txXfrm>
        <a:off x="1486002" y="3519176"/>
        <a:ext cx="1498659" cy="1020702"/>
      </dsp:txXfrm>
    </dsp:sp>
    <dsp:sp modelId="{8C63A47D-0414-4CC5-AE91-16BCAE807933}">
      <dsp:nvSpPr>
        <dsp:cNvPr id="0" name=""/>
        <dsp:cNvSpPr/>
      </dsp:nvSpPr>
      <dsp:spPr>
        <a:xfrm>
          <a:off x="5486406" y="0"/>
          <a:ext cx="2231671" cy="15537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rgbClr val="005C84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Development of Functional Definition of Financial Capability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New National Survey instrument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Guidance on Use of Surveys</a:t>
          </a:r>
          <a:endParaRPr lang="en-US" sz="1200" kern="1200" dirty="0"/>
        </a:p>
      </dsp:txBody>
      <dsp:txXfrm>
        <a:off x="6190039" y="34131"/>
        <a:ext cx="1493907" cy="1097071"/>
      </dsp:txXfrm>
    </dsp:sp>
    <dsp:sp modelId="{4E21E7DE-79EE-46D0-9F0D-21919C141C74}">
      <dsp:nvSpPr>
        <dsp:cNvPr id="0" name=""/>
        <dsp:cNvSpPr/>
      </dsp:nvSpPr>
      <dsp:spPr>
        <a:xfrm>
          <a:off x="1246746" y="-18026"/>
          <a:ext cx="2646672" cy="15898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rgbClr val="EA7125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National Strategies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Programs in Schools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Programs for Groups and Topics: pensions , women</a:t>
          </a:r>
          <a:endParaRPr lang="en-US" sz="1200" kern="1200" dirty="0"/>
        </a:p>
      </dsp:txBody>
      <dsp:txXfrm>
        <a:off x="1281669" y="16897"/>
        <a:ext cx="1782825" cy="1122527"/>
      </dsp:txXfrm>
    </dsp:sp>
    <dsp:sp modelId="{DDF4EEBA-D52F-4BD0-9441-ECCC16DA36CB}">
      <dsp:nvSpPr>
        <dsp:cNvPr id="0" name=""/>
        <dsp:cNvSpPr/>
      </dsp:nvSpPr>
      <dsp:spPr>
        <a:xfrm>
          <a:off x="2285630" y="275527"/>
          <a:ext cx="1956100" cy="1956100"/>
        </a:xfrm>
        <a:prstGeom prst="pieWedge">
          <a:avLst/>
        </a:prstGeom>
        <a:solidFill>
          <a:srgbClr val="EA7125"/>
        </a:solidFill>
        <a:ln>
          <a:solidFill>
            <a:srgbClr val="EA7125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Global  Stocktaking of National Programs and Strategies</a:t>
          </a:r>
          <a:endParaRPr lang="en-US" sz="1500" b="1" kern="1200" dirty="0"/>
        </a:p>
      </dsp:txBody>
      <dsp:txXfrm>
        <a:off x="2858558" y="848455"/>
        <a:ext cx="1383172" cy="1383172"/>
      </dsp:txXfrm>
    </dsp:sp>
    <dsp:sp modelId="{69B5B9AF-82C2-4A85-BA99-F7B12F2D9A43}">
      <dsp:nvSpPr>
        <dsp:cNvPr id="0" name=""/>
        <dsp:cNvSpPr/>
      </dsp:nvSpPr>
      <dsp:spPr>
        <a:xfrm rot="5400000">
          <a:off x="4332082" y="275527"/>
          <a:ext cx="1956100" cy="1956100"/>
        </a:xfrm>
        <a:prstGeom prst="pieWedge">
          <a:avLst/>
        </a:prstGeom>
        <a:solidFill>
          <a:srgbClr val="005C84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Development of Financial Capability Measurement  Instrument</a:t>
          </a:r>
          <a:endParaRPr lang="en-US" sz="1500" b="1" kern="1200" dirty="0"/>
        </a:p>
      </dsp:txBody>
      <dsp:txXfrm rot="-5400000">
        <a:off x="4332082" y="848455"/>
        <a:ext cx="1383172" cy="1383172"/>
      </dsp:txXfrm>
    </dsp:sp>
    <dsp:sp modelId="{C3CA7CA7-E785-4238-AC2A-D2E05DEF83F4}">
      <dsp:nvSpPr>
        <dsp:cNvPr id="0" name=""/>
        <dsp:cNvSpPr/>
      </dsp:nvSpPr>
      <dsp:spPr>
        <a:xfrm rot="10800000">
          <a:off x="4332082" y="2321979"/>
          <a:ext cx="1956100" cy="1956100"/>
        </a:xfrm>
        <a:prstGeom prst="pieWedge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Knowledge Dissemination and Capacity Building</a:t>
          </a:r>
          <a:endParaRPr lang="en-US" sz="1500" b="1" kern="1200" dirty="0"/>
        </a:p>
      </dsp:txBody>
      <dsp:txXfrm rot="10800000">
        <a:off x="4332082" y="2321979"/>
        <a:ext cx="1383172" cy="1383172"/>
      </dsp:txXfrm>
    </dsp:sp>
    <dsp:sp modelId="{D8601A30-375D-4039-9E31-D682B975C956}">
      <dsp:nvSpPr>
        <dsp:cNvPr id="0" name=""/>
        <dsp:cNvSpPr/>
      </dsp:nvSpPr>
      <dsp:spPr>
        <a:xfrm rot="16200000">
          <a:off x="2285630" y="2321979"/>
          <a:ext cx="1956100" cy="1956100"/>
        </a:xfrm>
        <a:prstGeom prst="pieWedge">
          <a:avLst/>
        </a:prstGeom>
        <a:solidFill>
          <a:schemeClr val="accent3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Impact Evaluation Toolkit and Additions to Evidence Base </a:t>
          </a:r>
          <a:endParaRPr lang="en-US" sz="1500" b="1" kern="1200" dirty="0"/>
        </a:p>
      </dsp:txBody>
      <dsp:txXfrm rot="5400000">
        <a:off x="2858558" y="2321979"/>
        <a:ext cx="1383172" cy="1383172"/>
      </dsp:txXfrm>
    </dsp:sp>
    <dsp:sp modelId="{1CB9068D-23DA-42D8-85FB-2C15A3529B7D}">
      <dsp:nvSpPr>
        <dsp:cNvPr id="0" name=""/>
        <dsp:cNvSpPr/>
      </dsp:nvSpPr>
      <dsp:spPr>
        <a:xfrm>
          <a:off x="3949219" y="1870223"/>
          <a:ext cx="675374" cy="587281"/>
        </a:xfrm>
        <a:prstGeom prst="circularArrow">
          <a:avLst/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9B6E9CCA-BB93-4039-890D-564F8FA15AA3}">
      <dsp:nvSpPr>
        <dsp:cNvPr id="0" name=""/>
        <dsp:cNvSpPr/>
      </dsp:nvSpPr>
      <dsp:spPr>
        <a:xfrm rot="10800000">
          <a:off x="3949219" y="2096101"/>
          <a:ext cx="675374" cy="587281"/>
        </a:xfrm>
        <a:prstGeom prst="circularArrow">
          <a:avLst/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#1">
  <dgm:title val=""/>
  <dgm:desc val=""/>
  <dgm:catLst>
    <dgm:cat type="relationship" pri="26000"/>
    <dgm:cat type="cycle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74741D-9BF3-4E73-9CA2-6D159C631F26}" type="datetimeFigureOut">
              <a:rPr lang="en-US" smtClean="0"/>
              <a:pPr/>
              <a:t>1/29/2013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E7D63E-7D74-4405-88E4-AC9010782C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3689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8559DB9-3F73-4146-8EA7-D45257B4827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2BC4-9F66-4750-88AA-B16D6F6A015F}" type="datetimeFigureOut">
              <a:rPr lang="en-US" smtClean="0"/>
              <a:pPr/>
              <a:t>1/29/2013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C8ECE-A5B0-4E4C-9A88-4B5A878960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2BC4-9F66-4750-88AA-B16D6F6A015F}" type="datetimeFigureOut">
              <a:rPr lang="en-US" smtClean="0"/>
              <a:pPr/>
              <a:t>1/29/2013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C8ECE-A5B0-4E4C-9A88-4B5A878960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2BC4-9F66-4750-88AA-B16D6F6A015F}" type="datetimeFigureOut">
              <a:rPr lang="en-US" smtClean="0"/>
              <a:pPr/>
              <a:t>1/29/2013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C8ECE-A5B0-4E4C-9A88-4B5A878960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2BC4-9F66-4750-88AA-B16D6F6A015F}" type="datetimeFigureOut">
              <a:rPr lang="en-US" smtClean="0"/>
              <a:pPr/>
              <a:t>1/29/2013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C8ECE-A5B0-4E4C-9A88-4B5A878960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2BC4-9F66-4750-88AA-B16D6F6A015F}" type="datetimeFigureOut">
              <a:rPr lang="en-US" smtClean="0"/>
              <a:pPr/>
              <a:t>1/29/2013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C8ECE-A5B0-4E4C-9A88-4B5A878960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2BC4-9F66-4750-88AA-B16D6F6A015F}" type="datetimeFigureOut">
              <a:rPr lang="en-US" smtClean="0"/>
              <a:pPr/>
              <a:t>1/29/2013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C8ECE-A5B0-4E4C-9A88-4B5A878960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2BC4-9F66-4750-88AA-B16D6F6A015F}" type="datetimeFigureOut">
              <a:rPr lang="en-US" smtClean="0"/>
              <a:pPr/>
              <a:t>1/29/2013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C8ECE-A5B0-4E4C-9A88-4B5A878960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2BC4-9F66-4750-88AA-B16D6F6A015F}" type="datetimeFigureOut">
              <a:rPr lang="en-US" smtClean="0"/>
              <a:pPr/>
              <a:t>1/29/2013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C8ECE-A5B0-4E4C-9A88-4B5A878960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2BC4-9F66-4750-88AA-B16D6F6A015F}" type="datetimeFigureOut">
              <a:rPr lang="en-US" smtClean="0"/>
              <a:pPr/>
              <a:t>1/29/2013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C8ECE-A5B0-4E4C-9A88-4B5A878960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2BC4-9F66-4750-88AA-B16D6F6A015F}" type="datetimeFigureOut">
              <a:rPr lang="en-US" smtClean="0"/>
              <a:pPr/>
              <a:t>1/29/2013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C8ECE-A5B0-4E4C-9A88-4B5A878960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2BC4-9F66-4750-88AA-B16D6F6A015F}" type="datetimeFigureOut">
              <a:rPr lang="en-US" smtClean="0"/>
              <a:pPr/>
              <a:t>1/29/2013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C8ECE-A5B0-4E4C-9A88-4B5A878960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B2BC4-9F66-4750-88AA-B16D6F6A015F}" type="datetimeFigureOut">
              <a:rPr lang="en-US" smtClean="0"/>
              <a:pPr/>
              <a:t>1/29/2013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7C8ECE-A5B0-4E4C-9A88-4B5A8789606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676400"/>
            <a:ext cx="7772400" cy="1470025"/>
          </a:xfrm>
        </p:spPr>
        <p:txBody>
          <a:bodyPr>
            <a:noAutofit/>
          </a:bodyPr>
          <a:lstStyle/>
          <a:p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Russia Financial Literacy and Education Trust </a:t>
            </a:r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Fund</a:t>
            </a:r>
            <a:r>
              <a:rPr lang="en-US" sz="5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5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54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4038600"/>
            <a:ext cx="6400800" cy="1752600"/>
          </a:xfrm>
        </p:spPr>
        <p:txBody>
          <a:bodyPr>
            <a:noAutofit/>
          </a:bodyPr>
          <a:lstStyle/>
          <a:p>
            <a:r>
              <a:rPr lang="en-US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Resources for Policy Makers and Practitioners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Russia Trust Fund for Financial Literacy and Education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Managed by the World Bank in Cooperation with the OECD</a:t>
            </a:r>
          </a:p>
          <a:p>
            <a:r>
              <a:rPr lang="en-US" b="1" dirty="0" smtClean="0"/>
              <a:t>Current program runs through June 2013</a:t>
            </a:r>
          </a:p>
          <a:p>
            <a:r>
              <a:rPr lang="en-US" b="1" dirty="0" smtClean="0"/>
              <a:t>Objective is to Develop and Share Knowledge Resources for Middle Income and Developing Countries</a:t>
            </a:r>
          </a:p>
          <a:p>
            <a:r>
              <a:rPr lang="en-US" b="1" dirty="0" smtClean="0"/>
              <a:t>Resources to be made available through dedicated website and </a:t>
            </a:r>
            <a:r>
              <a:rPr lang="en-US" b="1" dirty="0" smtClean="0"/>
              <a:t>series </a:t>
            </a:r>
            <a:r>
              <a:rPr lang="en-US" b="1" dirty="0" smtClean="0"/>
              <a:t>of regional conferences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657600" y="6324600"/>
            <a:ext cx="1884363" cy="279400"/>
          </a:xfrm>
        </p:spPr>
        <p:txBody>
          <a:bodyPr/>
          <a:lstStyle/>
          <a:p>
            <a:pPr>
              <a:defRPr/>
            </a:pPr>
            <a:fld id="{314DC242-548D-4A17-8DFC-54785C5ED8C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5" name="Diagram 4"/>
          <p:cNvGraphicFramePr/>
          <p:nvPr/>
        </p:nvGraphicFramePr>
        <p:xfrm>
          <a:off x="228600" y="1447800"/>
          <a:ext cx="8573814" cy="45536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220" name="Title 2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6096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Main Elements of the Program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Key Products and Resources</a:t>
            </a:r>
            <a:endParaRPr lang="en-US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Global Inventory of Programs</a:t>
            </a:r>
          </a:p>
          <a:p>
            <a:r>
              <a:rPr lang="en-US" b="1" dirty="0" smtClean="0"/>
              <a:t>High Level Principles and Guidelines</a:t>
            </a:r>
          </a:p>
          <a:p>
            <a:r>
              <a:rPr lang="en-US" b="1" dirty="0" smtClean="0"/>
              <a:t>Two Financial Knowledge and Capability Measurement Instruments and International Comparative Data</a:t>
            </a:r>
          </a:p>
          <a:p>
            <a:r>
              <a:rPr lang="en-US" b="1" dirty="0" smtClean="0"/>
              <a:t>Methodological Guidance on Impact Evaluation</a:t>
            </a:r>
          </a:p>
          <a:p>
            <a:r>
              <a:rPr lang="en-US" b="1" dirty="0" smtClean="0"/>
              <a:t>17 in Depth Program Evaluations to Provide Evidence and Examples</a:t>
            </a:r>
          </a:p>
          <a:p>
            <a:r>
              <a:rPr lang="en-US" b="1" dirty="0" smtClean="0"/>
              <a:t>Database of Research and Publications</a:t>
            </a:r>
          </a:p>
          <a:p>
            <a:r>
              <a:rPr lang="en-US" b="1" dirty="0" smtClean="0"/>
              <a:t>Regional Knowledge Dissemination Events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Trust Fund Website</a:t>
            </a:r>
            <a:endParaRPr lang="en-US" b="1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solidFill>
                  <a:schemeClr val="tx1"/>
                </a:solidFill>
              </a:rPr>
              <a:t>www.finlitedu.org</a:t>
            </a:r>
            <a:endParaRPr lang="en-US" sz="4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295400" y="0"/>
            <a:ext cx="11811000" cy="76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omposite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1478</TotalTime>
  <Words>192</Words>
  <Application>Microsoft Office PowerPoint</Application>
  <PresentationFormat>On-screen Show (4:3)</PresentationFormat>
  <Paragraphs>35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The Russia Financial Literacy and Education Trust Fund </vt:lpstr>
      <vt:lpstr>The Russia Trust Fund for Financial Literacy and Education</vt:lpstr>
      <vt:lpstr>Main Elements of the Program</vt:lpstr>
      <vt:lpstr>Key Products and Resources</vt:lpstr>
      <vt:lpstr>Trust Fund Website</vt:lpstr>
      <vt:lpstr>PowerPoint Presentation</vt:lpstr>
    </vt:vector>
  </TitlesOfParts>
  <Company>The World Bank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wb81604</dc:creator>
  <cp:lastModifiedBy>Richard Paul Hinz</cp:lastModifiedBy>
  <cp:revision>133</cp:revision>
  <dcterms:created xsi:type="dcterms:W3CDTF">2012-02-06T16:16:18Z</dcterms:created>
  <dcterms:modified xsi:type="dcterms:W3CDTF">2013-01-29T10:20:34Z</dcterms:modified>
</cp:coreProperties>
</file>