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5" r:id="rId2"/>
  </p:sldMasterIdLst>
  <p:notesMasterIdLst>
    <p:notesMasterId r:id="rId11"/>
  </p:notesMasterIdLst>
  <p:handoutMasterIdLst>
    <p:handoutMasterId r:id="rId12"/>
  </p:handoutMasterIdLst>
  <p:sldIdLst>
    <p:sldId id="261" r:id="rId3"/>
    <p:sldId id="768" r:id="rId4"/>
    <p:sldId id="767" r:id="rId5"/>
    <p:sldId id="804" r:id="rId6"/>
    <p:sldId id="802" r:id="rId7"/>
    <p:sldId id="777" r:id="rId8"/>
    <p:sldId id="805" r:id="rId9"/>
    <p:sldId id="789" r:id="rId10"/>
  </p:sldIdLst>
  <p:sldSz cx="9906000" cy="6858000" type="A4"/>
  <p:notesSz cx="9926638" cy="6797675"/>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4025" indent="3175"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1225" indent="3175"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68425" indent="3175"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5625" indent="3175"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5954">
          <p15:clr>
            <a:srgbClr val="A4A3A4"/>
          </p15:clr>
        </p15:guide>
        <p15:guide id="3" pos="3120">
          <p15:clr>
            <a:srgbClr val="A4A3A4"/>
          </p15:clr>
        </p15:guide>
        <p15:guide id="4" pos="333">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42" userDrawn="1">
          <p15:clr>
            <a:srgbClr val="A4A3A4"/>
          </p15:clr>
        </p15:guide>
        <p15:guide id="3" orient="horz" pos="2208">
          <p15:clr>
            <a:srgbClr val="A4A3A4"/>
          </p15:clr>
        </p15:guide>
        <p15:guide id="4" pos="2929">
          <p15:clr>
            <a:srgbClr val="A4A3A4"/>
          </p15:clr>
        </p15:guide>
        <p15:guide id="5" orient="horz" pos="3032">
          <p15:clr>
            <a:srgbClr val="A4A3A4"/>
          </p15:clr>
        </p15:guide>
        <p15:guide id="6" orient="horz" pos="2141">
          <p15:clr>
            <a:srgbClr val="A4A3A4"/>
          </p15:clr>
        </p15:guide>
        <p15:guide id="7" pos="2287">
          <p15:clr>
            <a:srgbClr val="A4A3A4"/>
          </p15:clr>
        </p15:guide>
        <p15:guide id="8" pos="31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70B1"/>
    <a:srgbClr val="0000FF"/>
    <a:srgbClr val="0771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7240" autoAdjust="0"/>
  </p:normalViewPr>
  <p:slideViewPr>
    <p:cSldViewPr>
      <p:cViewPr>
        <p:scale>
          <a:sx n="71" d="100"/>
          <a:sy n="71" d="100"/>
        </p:scale>
        <p:origin x="-336" y="-156"/>
      </p:cViewPr>
      <p:guideLst>
        <p:guide orient="horz" pos="2160"/>
        <p:guide pos="5954"/>
        <p:guide pos="3120"/>
        <p:guide pos="33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0" y="66"/>
      </p:cViewPr>
      <p:guideLst>
        <p:guide orient="horz" pos="3127"/>
        <p:guide orient="horz" pos="2208"/>
        <p:guide orient="horz" pos="3032"/>
        <p:guide orient="horz" pos="2141"/>
        <p:guide pos="2142"/>
        <p:guide pos="2929"/>
        <p:guide pos="2287"/>
        <p:guide pos="3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2625" cy="339884"/>
          </a:xfrm>
          <a:prstGeom prst="rect">
            <a:avLst/>
          </a:prstGeom>
        </p:spPr>
        <p:txBody>
          <a:bodyPr vert="horz" lIns="91428" tIns="45714" rIns="91428" bIns="45714" rtlCol="0"/>
          <a:lstStyle>
            <a:lvl1pPr algn="l" eaLnBrk="1" hangingPunct="1">
              <a:defRPr sz="1200">
                <a:latin typeface="Arial" pitchFamily="34" charset="0"/>
                <a:cs typeface="Arial" pitchFamily="34" charset="0"/>
              </a:defRPr>
            </a:lvl1pPr>
          </a:lstStyle>
          <a:p>
            <a:pPr>
              <a:defRPr/>
            </a:pPr>
            <a:endParaRPr lang="en-GB"/>
          </a:p>
        </p:txBody>
      </p:sp>
      <p:sp>
        <p:nvSpPr>
          <p:cNvPr id="3" name="Date Placeholder 2"/>
          <p:cNvSpPr>
            <a:spLocks noGrp="1"/>
          </p:cNvSpPr>
          <p:nvPr>
            <p:ph type="dt" sz="quarter" idx="1"/>
          </p:nvPr>
        </p:nvSpPr>
        <p:spPr>
          <a:xfrm>
            <a:off x="5621698" y="1"/>
            <a:ext cx="4302625" cy="339884"/>
          </a:xfrm>
          <a:prstGeom prst="rect">
            <a:avLst/>
          </a:prstGeom>
        </p:spPr>
        <p:txBody>
          <a:bodyPr vert="horz" lIns="91428" tIns="45714" rIns="91428" bIns="45714" rtlCol="0"/>
          <a:lstStyle>
            <a:lvl1pPr algn="r" eaLnBrk="1" hangingPunct="1">
              <a:defRPr sz="1200">
                <a:latin typeface="Arial" pitchFamily="34" charset="0"/>
                <a:cs typeface="Arial" pitchFamily="34" charset="0"/>
              </a:defRPr>
            </a:lvl1pPr>
          </a:lstStyle>
          <a:p>
            <a:pPr>
              <a:defRPr/>
            </a:pPr>
            <a:fld id="{7E2AD231-5BCE-49C6-AB21-59D4966519B7}" type="datetimeFigureOut">
              <a:rPr lang="en-US"/>
              <a:pPr>
                <a:defRPr/>
              </a:pPr>
              <a:t>11/9/2017</a:t>
            </a:fld>
            <a:endParaRPr lang="en-GB"/>
          </a:p>
        </p:txBody>
      </p:sp>
      <p:sp>
        <p:nvSpPr>
          <p:cNvPr id="4" name="Footer Placeholder 3"/>
          <p:cNvSpPr>
            <a:spLocks noGrp="1"/>
          </p:cNvSpPr>
          <p:nvPr>
            <p:ph type="ftr" sz="quarter" idx="2"/>
          </p:nvPr>
        </p:nvSpPr>
        <p:spPr>
          <a:xfrm>
            <a:off x="2" y="6456700"/>
            <a:ext cx="4302625" cy="339884"/>
          </a:xfrm>
          <a:prstGeom prst="rect">
            <a:avLst/>
          </a:prstGeom>
        </p:spPr>
        <p:txBody>
          <a:bodyPr vert="horz" lIns="91428" tIns="45714" rIns="91428" bIns="45714" rtlCol="0" anchor="b"/>
          <a:lstStyle>
            <a:lvl1pPr algn="l" eaLnBrk="1" hangingPunct="1">
              <a:defRPr sz="1200">
                <a:latin typeface="Arial" pitchFamily="34" charset="0"/>
                <a:cs typeface="Arial" pitchFamily="34" charset="0"/>
              </a:defRPr>
            </a:lvl1pPr>
          </a:lstStyle>
          <a:p>
            <a:pPr>
              <a:defRPr/>
            </a:pPr>
            <a:endParaRPr lang="en-GB"/>
          </a:p>
        </p:txBody>
      </p:sp>
      <p:sp>
        <p:nvSpPr>
          <p:cNvPr id="5" name="Slide Number Placeholder 4"/>
          <p:cNvSpPr>
            <a:spLocks noGrp="1"/>
          </p:cNvSpPr>
          <p:nvPr>
            <p:ph type="sldNum" sz="quarter" idx="3"/>
          </p:nvPr>
        </p:nvSpPr>
        <p:spPr>
          <a:xfrm>
            <a:off x="5621698" y="6456700"/>
            <a:ext cx="4302625" cy="339884"/>
          </a:xfrm>
          <a:prstGeom prst="rect">
            <a:avLst/>
          </a:prstGeom>
        </p:spPr>
        <p:txBody>
          <a:bodyPr vert="horz" wrap="square" lIns="91428" tIns="45714" rIns="91428" bIns="45714" numCol="1" anchor="b" anchorCtr="0" compatLnSpc="1">
            <a:prstTxWarp prst="textNoShape">
              <a:avLst/>
            </a:prstTxWarp>
          </a:bodyPr>
          <a:lstStyle>
            <a:lvl1pPr algn="r" eaLnBrk="1" hangingPunct="1">
              <a:defRPr sz="1200"/>
            </a:lvl1pPr>
          </a:lstStyle>
          <a:p>
            <a:fld id="{2CCE3FCD-66CE-4806-8F69-90CFFD5989D6}" type="slidenum">
              <a:rPr lang="en-GB" altLang="en-US"/>
              <a:pPr/>
              <a:t>‹#›</a:t>
            </a:fld>
            <a:endParaRPr lang="en-GB" altLang="en-US"/>
          </a:p>
        </p:txBody>
      </p:sp>
    </p:spTree>
    <p:extLst>
      <p:ext uri="{BB962C8B-B14F-4D97-AF65-F5344CB8AC3E}">
        <p14:creationId xmlns:p14="http://schemas.microsoft.com/office/powerpoint/2010/main" val="1239684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2625" cy="339884"/>
          </a:xfrm>
          <a:prstGeom prst="rect">
            <a:avLst/>
          </a:prstGeom>
        </p:spPr>
        <p:txBody>
          <a:bodyPr vert="horz" lIns="93163" tIns="46583" rIns="93163" bIns="46583"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5621698" y="1"/>
            <a:ext cx="4302625" cy="339884"/>
          </a:xfrm>
          <a:prstGeom prst="rect">
            <a:avLst/>
          </a:prstGeom>
        </p:spPr>
        <p:txBody>
          <a:bodyPr vert="horz" lIns="93163" tIns="46583" rIns="93163" bIns="46583" rtlCol="0"/>
          <a:lstStyle>
            <a:lvl1pPr algn="r" eaLnBrk="1" fontAlgn="auto" hangingPunct="1">
              <a:spcBef>
                <a:spcPts val="0"/>
              </a:spcBef>
              <a:spcAft>
                <a:spcPts val="0"/>
              </a:spcAft>
              <a:defRPr sz="1200">
                <a:latin typeface="+mn-lt"/>
                <a:cs typeface="+mn-cs"/>
              </a:defRPr>
            </a:lvl1pPr>
          </a:lstStyle>
          <a:p>
            <a:pPr>
              <a:defRPr/>
            </a:pPr>
            <a:fld id="{CB87635B-0AA0-4560-BE5B-71B0961D7367}" type="datetimeFigureOut">
              <a:rPr lang="en-US"/>
              <a:pPr>
                <a:defRPr/>
              </a:pPr>
              <a:t>11/9/2017</a:t>
            </a:fld>
            <a:endParaRPr lang="en-US"/>
          </a:p>
        </p:txBody>
      </p:sp>
      <p:sp>
        <p:nvSpPr>
          <p:cNvPr id="4" name="Slide Image Placeholder 3"/>
          <p:cNvSpPr>
            <a:spLocks noGrp="1" noRot="1" noChangeAspect="1"/>
          </p:cNvSpPr>
          <p:nvPr>
            <p:ph type="sldImg" idx="2"/>
          </p:nvPr>
        </p:nvSpPr>
        <p:spPr>
          <a:xfrm>
            <a:off x="3121025" y="508000"/>
            <a:ext cx="3684588" cy="2551113"/>
          </a:xfrm>
          <a:prstGeom prst="rect">
            <a:avLst/>
          </a:prstGeom>
          <a:noFill/>
          <a:ln w="12700">
            <a:solidFill>
              <a:prstClr val="black"/>
            </a:solidFill>
          </a:ln>
        </p:spPr>
        <p:txBody>
          <a:bodyPr vert="horz" lIns="93163" tIns="46583" rIns="93163" bIns="46583" rtlCol="0" anchor="ctr"/>
          <a:lstStyle/>
          <a:p>
            <a:pPr lvl="0"/>
            <a:endParaRPr lang="en-US" noProof="0"/>
          </a:p>
        </p:txBody>
      </p:sp>
      <p:sp>
        <p:nvSpPr>
          <p:cNvPr id="5" name="Notes Placeholder 4"/>
          <p:cNvSpPr>
            <a:spLocks noGrp="1"/>
          </p:cNvSpPr>
          <p:nvPr>
            <p:ph type="body" sz="quarter" idx="3"/>
          </p:nvPr>
        </p:nvSpPr>
        <p:spPr>
          <a:xfrm>
            <a:off x="992202" y="3229444"/>
            <a:ext cx="7942238" cy="3058954"/>
          </a:xfrm>
          <a:prstGeom prst="rect">
            <a:avLst/>
          </a:prstGeom>
        </p:spPr>
        <p:txBody>
          <a:bodyPr vert="horz" lIns="93163" tIns="46583" rIns="93163" bIns="4658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6456700"/>
            <a:ext cx="4302625" cy="339884"/>
          </a:xfrm>
          <a:prstGeom prst="rect">
            <a:avLst/>
          </a:prstGeom>
        </p:spPr>
        <p:txBody>
          <a:bodyPr vert="horz" lIns="93163" tIns="46583" rIns="93163" bIns="46583"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621698" y="6456700"/>
            <a:ext cx="4302625" cy="339884"/>
          </a:xfrm>
          <a:prstGeom prst="rect">
            <a:avLst/>
          </a:prstGeom>
        </p:spPr>
        <p:txBody>
          <a:bodyPr vert="horz" wrap="square" lIns="93163" tIns="46583" rIns="93163" bIns="46583" numCol="1" anchor="b" anchorCtr="0" compatLnSpc="1">
            <a:prstTxWarp prst="textNoShape">
              <a:avLst/>
            </a:prstTxWarp>
          </a:bodyPr>
          <a:lstStyle>
            <a:lvl1pPr algn="r" eaLnBrk="1" hangingPunct="1">
              <a:defRPr sz="1200">
                <a:latin typeface="Calibri" pitchFamily="34" charset="0"/>
              </a:defRPr>
            </a:lvl1pPr>
          </a:lstStyle>
          <a:p>
            <a:fld id="{601AD717-AB37-4AD6-9BE8-71B2FCCED5DE}" type="slidenum">
              <a:rPr lang="en-US" altLang="en-US"/>
              <a:pPr/>
              <a:t>‹#›</a:t>
            </a:fld>
            <a:endParaRPr lang="en-US" altLang="en-US"/>
          </a:p>
        </p:txBody>
      </p:sp>
    </p:spTree>
    <p:extLst>
      <p:ext uri="{BB962C8B-B14F-4D97-AF65-F5344CB8AC3E}">
        <p14:creationId xmlns:p14="http://schemas.microsoft.com/office/powerpoint/2010/main" val="114772833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4025" algn="l" rtl="0" eaLnBrk="0" fontAlgn="base" hangingPunct="0">
      <a:spcBef>
        <a:spcPct val="30000"/>
      </a:spcBef>
      <a:spcAft>
        <a:spcPct val="0"/>
      </a:spcAft>
      <a:defRPr sz="1200" kern="1200">
        <a:solidFill>
          <a:schemeClr val="tx1"/>
        </a:solidFill>
        <a:latin typeface="+mn-lt"/>
        <a:ea typeface="+mn-ea"/>
        <a:cs typeface="+mn-cs"/>
      </a:defRPr>
    </a:lvl2pPr>
    <a:lvl3pPr marL="911225" algn="l" rtl="0" eaLnBrk="0" fontAlgn="base" hangingPunct="0">
      <a:spcBef>
        <a:spcPct val="30000"/>
      </a:spcBef>
      <a:spcAft>
        <a:spcPct val="0"/>
      </a:spcAft>
      <a:defRPr sz="1200" kern="1200">
        <a:solidFill>
          <a:schemeClr val="tx1"/>
        </a:solidFill>
        <a:latin typeface="+mn-lt"/>
        <a:ea typeface="+mn-ea"/>
        <a:cs typeface="+mn-cs"/>
      </a:defRPr>
    </a:lvl3pPr>
    <a:lvl4pPr marL="1368425" algn="l" rtl="0" eaLnBrk="0" fontAlgn="base" hangingPunct="0">
      <a:spcBef>
        <a:spcPct val="30000"/>
      </a:spcBef>
      <a:spcAft>
        <a:spcPct val="0"/>
      </a:spcAft>
      <a:defRPr sz="1200" kern="1200">
        <a:solidFill>
          <a:schemeClr val="tx1"/>
        </a:solidFill>
        <a:latin typeface="+mn-lt"/>
        <a:ea typeface="+mn-ea"/>
        <a:cs typeface="+mn-cs"/>
      </a:defRPr>
    </a:lvl4pPr>
    <a:lvl5pPr marL="1825625" algn="l" rtl="0" eaLnBrk="0" fontAlgn="base" hangingPunct="0">
      <a:spcBef>
        <a:spcPct val="30000"/>
      </a:spcBef>
      <a:spcAft>
        <a:spcPct val="0"/>
      </a:spcAft>
      <a:defRPr sz="1200" kern="1200">
        <a:solidFill>
          <a:schemeClr val="tx1"/>
        </a:solidFill>
        <a:latin typeface="+mn-lt"/>
        <a:ea typeface="+mn-ea"/>
        <a:cs typeface="+mn-cs"/>
      </a:defRPr>
    </a:lvl5pPr>
    <a:lvl6pPr marL="2284080" algn="l" defTabSz="913632" rtl="0" eaLnBrk="1" latinLnBrk="0" hangingPunct="1">
      <a:defRPr sz="1200" kern="1200">
        <a:solidFill>
          <a:schemeClr val="tx1"/>
        </a:solidFill>
        <a:latin typeface="+mn-lt"/>
        <a:ea typeface="+mn-ea"/>
        <a:cs typeface="+mn-cs"/>
      </a:defRPr>
    </a:lvl6pPr>
    <a:lvl7pPr marL="2740896" algn="l" defTabSz="913632" rtl="0" eaLnBrk="1" latinLnBrk="0" hangingPunct="1">
      <a:defRPr sz="1200" kern="1200">
        <a:solidFill>
          <a:schemeClr val="tx1"/>
        </a:solidFill>
        <a:latin typeface="+mn-lt"/>
        <a:ea typeface="+mn-ea"/>
        <a:cs typeface="+mn-cs"/>
      </a:defRPr>
    </a:lvl7pPr>
    <a:lvl8pPr marL="3197713" algn="l" defTabSz="913632" rtl="0" eaLnBrk="1" latinLnBrk="0" hangingPunct="1">
      <a:defRPr sz="1200" kern="1200">
        <a:solidFill>
          <a:schemeClr val="tx1"/>
        </a:solidFill>
        <a:latin typeface="+mn-lt"/>
        <a:ea typeface="+mn-ea"/>
        <a:cs typeface="+mn-cs"/>
      </a:defRPr>
    </a:lvl8pPr>
    <a:lvl9pPr marL="3654529" algn="l" defTabSz="91363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a:p>
        </p:txBody>
      </p:sp>
      <p:sp>
        <p:nvSpPr>
          <p:cNvPr id="16388" name="Slide Number Placeholder 3"/>
          <p:cNvSpPr>
            <a:spLocks noGrp="1"/>
          </p:cNvSpPr>
          <p:nvPr>
            <p:ph type="sldNum" sz="quarter" idx="5"/>
          </p:nvPr>
        </p:nvSpPr>
        <p:spPr bwMode="auto">
          <a:noFill/>
          <a:ln>
            <a:miter lim="800000"/>
            <a:headEnd/>
            <a:tailEnd/>
          </a:ln>
        </p:spPr>
        <p:txBody>
          <a:bodyPr/>
          <a:lstStyle/>
          <a:p>
            <a:fld id="{7BDF3239-CC68-4A3F-8E85-34C3089E0462}" type="slidenum">
              <a:rPr lang="en-US" altLang="en-US"/>
              <a:pPr/>
              <a:t>1</a:t>
            </a:fld>
            <a:endParaRPr lang="en-US" altLang="en-US"/>
          </a:p>
        </p:txBody>
      </p:sp>
    </p:spTree>
    <p:extLst>
      <p:ext uri="{BB962C8B-B14F-4D97-AF65-F5344CB8AC3E}">
        <p14:creationId xmlns:p14="http://schemas.microsoft.com/office/powerpoint/2010/main" val="40195838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11"/>
          <p:cNvSpPr/>
          <p:nvPr userDrawn="1"/>
        </p:nvSpPr>
        <p:spPr>
          <a:xfrm>
            <a:off x="454025" y="5916613"/>
            <a:ext cx="8997950" cy="136525"/>
          </a:xfrm>
          <a:prstGeom prst="rect">
            <a:avLst/>
          </a:prstGeom>
          <a:solidFill>
            <a:srgbClr val="0771B0"/>
          </a:solidFill>
          <a:ln>
            <a:noFill/>
          </a:ln>
        </p:spPr>
        <p:style>
          <a:lnRef idx="2">
            <a:schemeClr val="accent1">
              <a:shade val="50000"/>
            </a:schemeClr>
          </a:lnRef>
          <a:fillRef idx="1">
            <a:schemeClr val="accent1"/>
          </a:fillRef>
          <a:effectRef idx="0">
            <a:schemeClr val="accent1"/>
          </a:effectRef>
          <a:fontRef idx="minor">
            <a:schemeClr val="lt1"/>
          </a:fontRef>
        </p:style>
        <p:txBody>
          <a:bodyPr lIns="91363" tIns="45683" rIns="91363" bIns="45683" anchor="ctr"/>
          <a:lstStyle/>
          <a:p>
            <a:pPr algn="ctr" eaLnBrk="1" fontAlgn="auto" hangingPunct="1">
              <a:spcBef>
                <a:spcPts val="0"/>
              </a:spcBef>
              <a:spcAft>
                <a:spcPts val="0"/>
              </a:spcAft>
              <a:defRPr/>
            </a:pPr>
            <a:endParaRPr lang="en-US" dirty="0"/>
          </a:p>
        </p:txBody>
      </p:sp>
      <p:sp>
        <p:nvSpPr>
          <p:cNvPr id="6" name="Rectangle 88"/>
          <p:cNvSpPr/>
          <p:nvPr userDrawn="1"/>
        </p:nvSpPr>
        <p:spPr>
          <a:xfrm>
            <a:off x="454025" y="5965825"/>
            <a:ext cx="8997950" cy="136525"/>
          </a:xfrm>
          <a:prstGeom prst="rect">
            <a:avLst/>
          </a:prstGeom>
          <a:solidFill>
            <a:srgbClr val="0771B0"/>
          </a:solidFill>
          <a:ln>
            <a:noFill/>
          </a:ln>
        </p:spPr>
        <p:style>
          <a:lnRef idx="2">
            <a:schemeClr val="accent1">
              <a:shade val="50000"/>
            </a:schemeClr>
          </a:lnRef>
          <a:fillRef idx="1">
            <a:schemeClr val="accent1"/>
          </a:fillRef>
          <a:effectRef idx="0">
            <a:schemeClr val="accent1"/>
          </a:effectRef>
          <a:fontRef idx="minor">
            <a:schemeClr val="lt1"/>
          </a:fontRef>
        </p:style>
        <p:txBody>
          <a:bodyPr lIns="91363" tIns="45683" rIns="91363" bIns="45683" anchor="ctr"/>
          <a:lstStyle/>
          <a:p>
            <a:pPr algn="ctr" eaLnBrk="1" fontAlgn="auto" hangingPunct="1">
              <a:spcBef>
                <a:spcPts val="0"/>
              </a:spcBef>
              <a:spcAft>
                <a:spcPts val="0"/>
              </a:spcAft>
              <a:defRPr/>
            </a:pPr>
            <a:endParaRPr lang="en-US" dirty="0"/>
          </a:p>
        </p:txBody>
      </p:sp>
      <p:sp>
        <p:nvSpPr>
          <p:cNvPr id="8" name="Rectangle 103"/>
          <p:cNvSpPr/>
          <p:nvPr userDrawn="1"/>
        </p:nvSpPr>
        <p:spPr>
          <a:xfrm>
            <a:off x="454025" y="1190625"/>
            <a:ext cx="8997950" cy="136525"/>
          </a:xfrm>
          <a:prstGeom prst="rect">
            <a:avLst/>
          </a:prstGeom>
          <a:solidFill>
            <a:srgbClr val="0771B0"/>
          </a:solidFill>
          <a:ln>
            <a:noFill/>
          </a:ln>
        </p:spPr>
        <p:style>
          <a:lnRef idx="2">
            <a:schemeClr val="accent1">
              <a:shade val="50000"/>
            </a:schemeClr>
          </a:lnRef>
          <a:fillRef idx="1">
            <a:schemeClr val="accent1"/>
          </a:fillRef>
          <a:effectRef idx="0">
            <a:schemeClr val="accent1"/>
          </a:effectRef>
          <a:fontRef idx="minor">
            <a:schemeClr val="lt1"/>
          </a:fontRef>
        </p:style>
        <p:txBody>
          <a:bodyPr lIns="91363" tIns="45683" rIns="91363" bIns="45683" anchor="ctr"/>
          <a:lstStyle/>
          <a:p>
            <a:pPr algn="ctr" eaLnBrk="1" fontAlgn="auto" hangingPunct="1">
              <a:spcBef>
                <a:spcPts val="0"/>
              </a:spcBef>
              <a:spcAft>
                <a:spcPts val="0"/>
              </a:spcAft>
              <a:defRPr/>
            </a:pPr>
            <a:endParaRPr lang="en-US" dirty="0"/>
          </a:p>
        </p:txBody>
      </p:sp>
      <p:pic>
        <p:nvPicPr>
          <p:cNvPr id="12" name="Picture 6" descr="http://www.sebi.gov.in/cms/sebi_data/gimages/press_logo.jpg"/>
          <p:cNvPicPr>
            <a:picLocks noChangeAspect="1" noChangeArrowheads="1"/>
          </p:cNvPicPr>
          <p:nvPr userDrawn="1"/>
        </p:nvPicPr>
        <p:blipFill>
          <a:blip r:embed="rId2" cstate="print"/>
          <a:srcRect/>
          <a:stretch>
            <a:fillRect/>
          </a:stretch>
        </p:blipFill>
        <p:spPr bwMode="auto">
          <a:xfrm>
            <a:off x="457200" y="228600"/>
            <a:ext cx="6400800" cy="91981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384550" y="6245225"/>
            <a:ext cx="3136900" cy="476250"/>
          </a:xfrm>
          <a:prstGeom prst="rect">
            <a:avLst/>
          </a:prstGeom>
        </p:spPr>
        <p:txBody>
          <a:bodyPr lIns="91363" tIns="45683" rIns="91363" bIns="45683"/>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76D5FE2-F896-4E0F-999F-1BB2BDC3122D}"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39"/>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6815" indent="0" algn="ctr">
              <a:buNone/>
              <a:defRPr>
                <a:solidFill>
                  <a:schemeClr val="tx1">
                    <a:tint val="75000"/>
                  </a:schemeClr>
                </a:solidFill>
              </a:defRPr>
            </a:lvl2pPr>
            <a:lvl3pPr marL="913632" indent="0" algn="ctr">
              <a:buNone/>
              <a:defRPr>
                <a:solidFill>
                  <a:schemeClr val="tx1">
                    <a:tint val="75000"/>
                  </a:schemeClr>
                </a:solidFill>
              </a:defRPr>
            </a:lvl3pPr>
            <a:lvl4pPr marL="1370447" indent="0" algn="ctr">
              <a:buNone/>
              <a:defRPr>
                <a:solidFill>
                  <a:schemeClr val="tx1">
                    <a:tint val="75000"/>
                  </a:schemeClr>
                </a:solidFill>
              </a:defRPr>
            </a:lvl4pPr>
            <a:lvl5pPr marL="1827263" indent="0" algn="ctr">
              <a:buNone/>
              <a:defRPr>
                <a:solidFill>
                  <a:schemeClr val="tx1">
                    <a:tint val="75000"/>
                  </a:schemeClr>
                </a:solidFill>
              </a:defRPr>
            </a:lvl5pPr>
            <a:lvl6pPr marL="2284080" indent="0" algn="ctr">
              <a:buNone/>
              <a:defRPr>
                <a:solidFill>
                  <a:schemeClr val="tx1">
                    <a:tint val="75000"/>
                  </a:schemeClr>
                </a:solidFill>
              </a:defRPr>
            </a:lvl6pPr>
            <a:lvl7pPr marL="2740896" indent="0" algn="ctr">
              <a:buNone/>
              <a:defRPr>
                <a:solidFill>
                  <a:schemeClr val="tx1">
                    <a:tint val="75000"/>
                  </a:schemeClr>
                </a:solidFill>
              </a:defRPr>
            </a:lvl7pPr>
            <a:lvl8pPr marL="3197713" indent="0" algn="ctr">
              <a:buNone/>
              <a:defRPr>
                <a:solidFill>
                  <a:schemeClr val="tx1">
                    <a:tint val="75000"/>
                  </a:schemeClr>
                </a:solidFill>
              </a:defRPr>
            </a:lvl8pPr>
            <a:lvl9pPr marL="365452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6EDE398-40FB-4C1C-8B06-2E30EDADB20C}"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AE0D254-DB90-4BE8-AB6B-2D012EC3C522}"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3"/>
            <a:ext cx="8420100" cy="1362076"/>
          </a:xfrm>
        </p:spPr>
        <p:txBody>
          <a:bodyPr anchor="t"/>
          <a:lstStyle>
            <a:lvl1pPr algn="l">
              <a:defRPr sz="3900" b="1" cap="all"/>
            </a:lvl1pPr>
          </a:lstStyle>
          <a:p>
            <a:r>
              <a:rPr lang="en-US"/>
              <a:t>Click to edit Master title style</a:t>
            </a:r>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6815" indent="0">
              <a:buNone/>
              <a:defRPr sz="1800">
                <a:solidFill>
                  <a:schemeClr val="tx1">
                    <a:tint val="75000"/>
                  </a:schemeClr>
                </a:solidFill>
              </a:defRPr>
            </a:lvl2pPr>
            <a:lvl3pPr marL="913632" indent="0">
              <a:buNone/>
              <a:defRPr sz="1600">
                <a:solidFill>
                  <a:schemeClr val="tx1">
                    <a:tint val="75000"/>
                  </a:schemeClr>
                </a:solidFill>
              </a:defRPr>
            </a:lvl3pPr>
            <a:lvl4pPr marL="1370447" indent="0">
              <a:buNone/>
              <a:defRPr sz="1400">
                <a:solidFill>
                  <a:schemeClr val="tx1">
                    <a:tint val="75000"/>
                  </a:schemeClr>
                </a:solidFill>
              </a:defRPr>
            </a:lvl4pPr>
            <a:lvl5pPr marL="1827263" indent="0">
              <a:buNone/>
              <a:defRPr sz="1400">
                <a:solidFill>
                  <a:schemeClr val="tx1">
                    <a:tint val="75000"/>
                  </a:schemeClr>
                </a:solidFill>
              </a:defRPr>
            </a:lvl5pPr>
            <a:lvl6pPr marL="2284080" indent="0">
              <a:buNone/>
              <a:defRPr sz="1400">
                <a:solidFill>
                  <a:schemeClr val="tx1">
                    <a:tint val="75000"/>
                  </a:schemeClr>
                </a:solidFill>
              </a:defRPr>
            </a:lvl6pPr>
            <a:lvl7pPr marL="2740896" indent="0">
              <a:buNone/>
              <a:defRPr sz="1400">
                <a:solidFill>
                  <a:schemeClr val="tx1">
                    <a:tint val="75000"/>
                  </a:schemeClr>
                </a:solidFill>
              </a:defRPr>
            </a:lvl7pPr>
            <a:lvl8pPr marL="3197713" indent="0">
              <a:buNone/>
              <a:defRPr sz="1400">
                <a:solidFill>
                  <a:schemeClr val="tx1">
                    <a:tint val="75000"/>
                  </a:schemeClr>
                </a:solidFill>
              </a:defRPr>
            </a:lvl8pPr>
            <a:lvl9pPr marL="365452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970E048-B465-4BAE-A61D-9AF7C17326F8}"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3" y="1600200"/>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199" y="1600200"/>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6C1EF64-5143-4B05-A39B-985E43AB7B1F}" type="slidenum">
              <a:rPr lang="en-US" altLang="en-US"/>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6"/>
            <a:ext cx="4376738" cy="639762"/>
          </a:xfrm>
        </p:spPr>
        <p:txBody>
          <a:bodyPr anchor="b"/>
          <a:lstStyle>
            <a:lvl1pPr marL="0" indent="0">
              <a:buNone/>
              <a:defRPr sz="2400" b="1"/>
            </a:lvl1pPr>
            <a:lvl2pPr marL="456815" indent="0">
              <a:buNone/>
              <a:defRPr sz="2000" b="1"/>
            </a:lvl2pPr>
            <a:lvl3pPr marL="913632" indent="0">
              <a:buNone/>
              <a:defRPr sz="1800" b="1"/>
            </a:lvl3pPr>
            <a:lvl4pPr marL="1370447" indent="0">
              <a:buNone/>
              <a:defRPr sz="1600" b="1"/>
            </a:lvl4pPr>
            <a:lvl5pPr marL="1827263" indent="0">
              <a:buNone/>
              <a:defRPr sz="1600" b="1"/>
            </a:lvl5pPr>
            <a:lvl6pPr marL="2284080" indent="0">
              <a:buNone/>
              <a:defRPr sz="1600" b="1"/>
            </a:lvl6pPr>
            <a:lvl7pPr marL="2740896" indent="0">
              <a:buNone/>
              <a:defRPr sz="1600" b="1"/>
            </a:lvl7pPr>
            <a:lvl8pPr marL="3197713" indent="0">
              <a:buNone/>
              <a:defRPr sz="1600" b="1"/>
            </a:lvl8pPr>
            <a:lvl9pPr marL="3654529"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387" y="1535116"/>
            <a:ext cx="4378325" cy="639762"/>
          </a:xfrm>
        </p:spPr>
        <p:txBody>
          <a:bodyPr anchor="b"/>
          <a:lstStyle>
            <a:lvl1pPr marL="0" indent="0">
              <a:buNone/>
              <a:defRPr sz="2400" b="1"/>
            </a:lvl1pPr>
            <a:lvl2pPr marL="456815" indent="0">
              <a:buNone/>
              <a:defRPr sz="2000" b="1"/>
            </a:lvl2pPr>
            <a:lvl3pPr marL="913632" indent="0">
              <a:buNone/>
              <a:defRPr sz="1800" b="1"/>
            </a:lvl3pPr>
            <a:lvl4pPr marL="1370447" indent="0">
              <a:buNone/>
              <a:defRPr sz="1600" b="1"/>
            </a:lvl4pPr>
            <a:lvl5pPr marL="1827263" indent="0">
              <a:buNone/>
              <a:defRPr sz="1600" b="1"/>
            </a:lvl5pPr>
            <a:lvl6pPr marL="2284080" indent="0">
              <a:buNone/>
              <a:defRPr sz="1600" b="1"/>
            </a:lvl6pPr>
            <a:lvl7pPr marL="2740896" indent="0">
              <a:buNone/>
              <a:defRPr sz="1600" b="1"/>
            </a:lvl7pPr>
            <a:lvl8pPr marL="3197713" indent="0">
              <a:buNone/>
              <a:defRPr sz="1600" b="1"/>
            </a:lvl8pPr>
            <a:lvl9pPr marL="365452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387"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973B8753-C81B-40F3-8978-FE1B2ED6C8C3}"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B518240-CEC5-439F-946C-B9C61BE185AF}"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AD347A7-011E-415B-A875-FFF9D8D53260}"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1"/>
            <a:ext cx="3259138"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3499" y="273050"/>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4"/>
            <a:ext cx="3259138" cy="4691063"/>
          </a:xfrm>
        </p:spPr>
        <p:txBody>
          <a:bodyPr/>
          <a:lstStyle>
            <a:lvl1pPr marL="0" indent="0">
              <a:buNone/>
              <a:defRPr sz="1400"/>
            </a:lvl1pPr>
            <a:lvl2pPr marL="456815" indent="0">
              <a:buNone/>
              <a:defRPr sz="1200"/>
            </a:lvl2pPr>
            <a:lvl3pPr marL="913632" indent="0">
              <a:buNone/>
              <a:defRPr sz="1000"/>
            </a:lvl3pPr>
            <a:lvl4pPr marL="1370447" indent="0">
              <a:buNone/>
              <a:defRPr sz="900"/>
            </a:lvl4pPr>
            <a:lvl5pPr marL="1827263" indent="0">
              <a:buNone/>
              <a:defRPr sz="900"/>
            </a:lvl5pPr>
            <a:lvl6pPr marL="2284080" indent="0">
              <a:buNone/>
              <a:defRPr sz="900"/>
            </a:lvl6pPr>
            <a:lvl7pPr marL="2740896" indent="0">
              <a:buNone/>
              <a:defRPr sz="900"/>
            </a:lvl7pPr>
            <a:lvl8pPr marL="3197713" indent="0">
              <a:buNone/>
              <a:defRPr sz="900"/>
            </a:lvl8pPr>
            <a:lvl9pPr marL="3654529"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3B79C75-1A5A-4475-B475-3F11976A8688}"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513" y="612775"/>
            <a:ext cx="5943600" cy="4114800"/>
          </a:xfrm>
        </p:spPr>
        <p:txBody>
          <a:bodyPr rtlCol="0">
            <a:normAutofit/>
          </a:bodyPr>
          <a:lstStyle>
            <a:lvl1pPr marL="0" indent="0">
              <a:buNone/>
              <a:defRPr sz="3200"/>
            </a:lvl1pPr>
            <a:lvl2pPr marL="456815" indent="0">
              <a:buNone/>
              <a:defRPr sz="2800"/>
            </a:lvl2pPr>
            <a:lvl3pPr marL="913632" indent="0">
              <a:buNone/>
              <a:defRPr sz="2400"/>
            </a:lvl3pPr>
            <a:lvl4pPr marL="1370447" indent="0">
              <a:buNone/>
              <a:defRPr sz="2000"/>
            </a:lvl4pPr>
            <a:lvl5pPr marL="1827263" indent="0">
              <a:buNone/>
              <a:defRPr sz="2000"/>
            </a:lvl5pPr>
            <a:lvl6pPr marL="2284080" indent="0">
              <a:buNone/>
              <a:defRPr sz="2000"/>
            </a:lvl6pPr>
            <a:lvl7pPr marL="2740896" indent="0">
              <a:buNone/>
              <a:defRPr sz="2000"/>
            </a:lvl7pPr>
            <a:lvl8pPr marL="3197713" indent="0">
              <a:buNone/>
              <a:defRPr sz="2000"/>
            </a:lvl8pPr>
            <a:lvl9pPr marL="3654529" indent="0">
              <a:buNone/>
              <a:defRPr sz="2000"/>
            </a:lvl9pPr>
          </a:lstStyle>
          <a:p>
            <a:pPr lvl="0"/>
            <a:endParaRPr lang="en-US" noProof="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6815" indent="0">
              <a:buNone/>
              <a:defRPr sz="1200"/>
            </a:lvl2pPr>
            <a:lvl3pPr marL="913632" indent="0">
              <a:buNone/>
              <a:defRPr sz="1000"/>
            </a:lvl3pPr>
            <a:lvl4pPr marL="1370447" indent="0">
              <a:buNone/>
              <a:defRPr sz="900"/>
            </a:lvl4pPr>
            <a:lvl5pPr marL="1827263" indent="0">
              <a:buNone/>
              <a:defRPr sz="900"/>
            </a:lvl5pPr>
            <a:lvl6pPr marL="2284080" indent="0">
              <a:buNone/>
              <a:defRPr sz="900"/>
            </a:lvl6pPr>
            <a:lvl7pPr marL="2740896" indent="0">
              <a:buNone/>
              <a:defRPr sz="900"/>
            </a:lvl7pPr>
            <a:lvl8pPr marL="3197713" indent="0">
              <a:buNone/>
              <a:defRPr sz="900"/>
            </a:lvl8pPr>
            <a:lvl9pPr marL="3654529"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A27D192-15CE-4AC2-8A5C-9CE6FF553EBD}"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21" name="TextBox 81"/>
          <p:cNvSpPr txBox="1">
            <a:spLocks noChangeArrowheads="1"/>
          </p:cNvSpPr>
          <p:nvPr userDrawn="1"/>
        </p:nvSpPr>
        <p:spPr bwMode="auto">
          <a:xfrm>
            <a:off x="736600" y="1150938"/>
            <a:ext cx="866775" cy="184150"/>
          </a:xfrm>
          <a:prstGeom prst="rect">
            <a:avLst/>
          </a:prstGeom>
          <a:solidFill>
            <a:schemeClr val="bg1"/>
          </a:solidFill>
          <a:ln w="9525">
            <a:solidFill>
              <a:schemeClr val="bg1"/>
            </a:solidFill>
            <a:miter lim="800000"/>
            <a:headEnd/>
            <a:tailEnd/>
          </a:ln>
        </p:spPr>
        <p:txBody>
          <a:bodyPr lIns="0" tIns="0" rIns="0" bIns="0">
            <a:spAutoFit/>
          </a:bodyPr>
          <a:lstStyle/>
          <a:p>
            <a:pPr algn="ctr" eaLnBrk="1" hangingPunct="1"/>
            <a:r>
              <a:rPr lang="en-US" altLang="en-US" sz="1200" b="1">
                <a:latin typeface="Calibri" pitchFamily="34" charset="0"/>
              </a:rPr>
              <a:t>Section</a:t>
            </a:r>
          </a:p>
        </p:txBody>
      </p:sp>
      <p:sp>
        <p:nvSpPr>
          <p:cNvPr id="22" name="TextBox 82"/>
          <p:cNvSpPr txBox="1">
            <a:spLocks noChangeArrowheads="1"/>
          </p:cNvSpPr>
          <p:nvPr userDrawn="1"/>
        </p:nvSpPr>
        <p:spPr bwMode="auto">
          <a:xfrm>
            <a:off x="1706563" y="1157288"/>
            <a:ext cx="1046162" cy="184150"/>
          </a:xfrm>
          <a:prstGeom prst="rect">
            <a:avLst/>
          </a:prstGeom>
          <a:solidFill>
            <a:schemeClr val="bg1"/>
          </a:solidFill>
          <a:ln w="9525">
            <a:solidFill>
              <a:schemeClr val="bg1"/>
            </a:solidFill>
            <a:miter lim="800000"/>
            <a:headEnd/>
            <a:tailEnd/>
          </a:ln>
        </p:spPr>
        <p:txBody>
          <a:bodyPr lIns="0" tIns="0" rIns="0" bIns="0">
            <a:spAutoFit/>
          </a:bodyPr>
          <a:lstStyle/>
          <a:p>
            <a:pPr eaLnBrk="1" hangingPunct="1"/>
            <a:r>
              <a:rPr lang="en-US" altLang="en-US" sz="1200" b="1">
                <a:latin typeface="Calibri" pitchFamily="34" charset="0"/>
              </a:rPr>
              <a:t>Contents</a:t>
            </a:r>
          </a:p>
        </p:txBody>
      </p:sp>
      <p:cxnSp>
        <p:nvCxnSpPr>
          <p:cNvPr id="23" name="Straight Connector 83"/>
          <p:cNvCxnSpPr>
            <a:cxnSpLocks noChangeShapeType="1"/>
          </p:cNvCxnSpPr>
          <p:nvPr userDrawn="1"/>
        </p:nvCxnSpPr>
        <p:spPr bwMode="auto">
          <a:xfrm>
            <a:off x="1670050" y="1365250"/>
            <a:ext cx="6565900" cy="3175"/>
          </a:xfrm>
          <a:prstGeom prst="line">
            <a:avLst/>
          </a:prstGeom>
          <a:noFill/>
          <a:ln w="31750" algn="ctr">
            <a:solidFill>
              <a:srgbClr val="0771B0"/>
            </a:solidFill>
            <a:round/>
            <a:headEnd/>
            <a:tailEnd/>
          </a:ln>
        </p:spPr>
      </p:cxnSp>
      <p:cxnSp>
        <p:nvCxnSpPr>
          <p:cNvPr id="24" name="Straight Connector 90"/>
          <p:cNvCxnSpPr>
            <a:cxnSpLocks noChangeShapeType="1"/>
          </p:cNvCxnSpPr>
          <p:nvPr userDrawn="1"/>
        </p:nvCxnSpPr>
        <p:spPr bwMode="auto">
          <a:xfrm>
            <a:off x="898525" y="1365250"/>
            <a:ext cx="549275" cy="1588"/>
          </a:xfrm>
          <a:prstGeom prst="line">
            <a:avLst/>
          </a:prstGeom>
          <a:noFill/>
          <a:ln w="31750" algn="ctr">
            <a:solidFill>
              <a:srgbClr val="0771B0"/>
            </a:solidFill>
            <a:round/>
            <a:headEnd/>
            <a:tailEnd/>
          </a:ln>
        </p:spPr>
      </p:cxnSp>
      <p:sp>
        <p:nvSpPr>
          <p:cNvPr id="25" name="TextBox 101"/>
          <p:cNvSpPr txBox="1">
            <a:spLocks noChangeArrowheads="1"/>
          </p:cNvSpPr>
          <p:nvPr userDrawn="1"/>
        </p:nvSpPr>
        <p:spPr bwMode="auto">
          <a:xfrm>
            <a:off x="8277225" y="1150938"/>
            <a:ext cx="866775" cy="184150"/>
          </a:xfrm>
          <a:prstGeom prst="rect">
            <a:avLst/>
          </a:prstGeom>
          <a:solidFill>
            <a:schemeClr val="bg1"/>
          </a:solidFill>
          <a:ln w="9525">
            <a:solidFill>
              <a:schemeClr val="bg1"/>
            </a:solidFill>
            <a:miter lim="800000"/>
            <a:headEnd/>
            <a:tailEnd/>
          </a:ln>
        </p:spPr>
        <p:txBody>
          <a:bodyPr lIns="0" tIns="0" rIns="0" bIns="0">
            <a:spAutoFit/>
          </a:bodyPr>
          <a:lstStyle/>
          <a:p>
            <a:pPr algn="ctr" eaLnBrk="1" hangingPunct="1"/>
            <a:r>
              <a:rPr lang="en-US" altLang="en-US" sz="1200" b="1">
                <a:latin typeface="Calibri" pitchFamily="34" charset="0"/>
              </a:rPr>
              <a:t>Page</a:t>
            </a:r>
          </a:p>
        </p:txBody>
      </p:sp>
      <p:cxnSp>
        <p:nvCxnSpPr>
          <p:cNvPr id="26" name="Straight Connector 105"/>
          <p:cNvCxnSpPr>
            <a:cxnSpLocks noChangeShapeType="1"/>
          </p:cNvCxnSpPr>
          <p:nvPr userDrawn="1"/>
        </p:nvCxnSpPr>
        <p:spPr bwMode="auto">
          <a:xfrm>
            <a:off x="8451850" y="1365250"/>
            <a:ext cx="547688" cy="1588"/>
          </a:xfrm>
          <a:prstGeom prst="line">
            <a:avLst/>
          </a:prstGeom>
          <a:noFill/>
          <a:ln w="31750" algn="ctr">
            <a:solidFill>
              <a:srgbClr val="0771B0"/>
            </a:solidFill>
            <a:round/>
            <a:headEnd/>
            <a:tailEnd/>
          </a:ln>
        </p:spPr>
      </p:cxnSp>
      <p:sp>
        <p:nvSpPr>
          <p:cNvPr id="7" name="Title 6"/>
          <p:cNvSpPr>
            <a:spLocks noGrp="1"/>
          </p:cNvSpPr>
          <p:nvPr>
            <p:ph type="title"/>
          </p:nvPr>
        </p:nvSpPr>
        <p:spPr/>
        <p:txBody>
          <a:bodyPr/>
          <a:lstStyle>
            <a:lvl1pPr>
              <a:defRPr/>
            </a:lvl1pPr>
          </a:lstStyle>
          <a:p>
            <a:r>
              <a:rPr lang="en-US" dirty="0"/>
              <a:t>Click to edit Master title style</a:t>
            </a:r>
          </a:p>
        </p:txBody>
      </p:sp>
      <p:sp>
        <p:nvSpPr>
          <p:cNvPr id="117" name="Text Placeholder 116"/>
          <p:cNvSpPr>
            <a:spLocks noGrp="1"/>
          </p:cNvSpPr>
          <p:nvPr>
            <p:ph type="body" sz="quarter" idx="12"/>
          </p:nvPr>
        </p:nvSpPr>
        <p:spPr>
          <a:xfrm>
            <a:off x="898502" y="1625588"/>
            <a:ext cx="548640" cy="548640"/>
          </a:xfrm>
          <a:solidFill>
            <a:srgbClr val="0771B0"/>
          </a:solidFill>
        </p:spPr>
        <p:txBody>
          <a:bodyPr anchor="ctr">
            <a:normAutofit/>
          </a:bodyPr>
          <a:lstStyle>
            <a:lvl1pPr marL="0" indent="0" algn="ctr">
              <a:buNone/>
              <a:defRPr sz="14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36" name="Text Placeholder 116"/>
          <p:cNvSpPr>
            <a:spLocks noGrp="1"/>
          </p:cNvSpPr>
          <p:nvPr>
            <p:ph type="body" sz="quarter" idx="13"/>
          </p:nvPr>
        </p:nvSpPr>
        <p:spPr>
          <a:xfrm>
            <a:off x="1670035" y="1712901"/>
            <a:ext cx="6565943" cy="374014"/>
          </a:xfrm>
          <a:solidFill>
            <a:srgbClr val="0771B0">
              <a:alpha val="7000"/>
            </a:srgbClr>
          </a:solidFill>
        </p:spPr>
        <p:txBody>
          <a:bodyPr lIns="228404" anchor="ctr">
            <a:normAutofit/>
          </a:bodyPr>
          <a:lstStyle>
            <a:lvl1pPr marL="0" indent="0" algn="l">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37" name="Text Placeholder 116"/>
          <p:cNvSpPr>
            <a:spLocks noGrp="1"/>
          </p:cNvSpPr>
          <p:nvPr>
            <p:ph type="body" sz="quarter" idx="14"/>
          </p:nvPr>
        </p:nvSpPr>
        <p:spPr>
          <a:xfrm>
            <a:off x="8451060" y="1712901"/>
            <a:ext cx="548640" cy="374014"/>
          </a:xfrm>
          <a:solidFill>
            <a:srgbClr val="0771B0">
              <a:alpha val="7000"/>
            </a:srgbClr>
          </a:solidFill>
        </p:spPr>
        <p:txBody>
          <a:bodyPr anchor="ctr">
            <a:normAutofit/>
          </a:bodyPr>
          <a:lstStyle>
            <a:lvl1pPr marL="0" indent="0" algn="ctr">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38" name="Text Placeholder 116"/>
          <p:cNvSpPr>
            <a:spLocks noGrp="1"/>
          </p:cNvSpPr>
          <p:nvPr>
            <p:ph type="body" sz="quarter" idx="15"/>
          </p:nvPr>
        </p:nvSpPr>
        <p:spPr>
          <a:xfrm>
            <a:off x="898502" y="2374258"/>
            <a:ext cx="548640" cy="548640"/>
          </a:xfrm>
          <a:solidFill>
            <a:srgbClr val="0771B0"/>
          </a:solidFill>
        </p:spPr>
        <p:txBody>
          <a:bodyPr anchor="ctr">
            <a:normAutofit/>
          </a:bodyPr>
          <a:lstStyle>
            <a:lvl1pPr marL="0" indent="0" algn="ctr">
              <a:buNone/>
              <a:defRPr sz="14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39" name="Text Placeholder 116"/>
          <p:cNvSpPr>
            <a:spLocks noGrp="1"/>
          </p:cNvSpPr>
          <p:nvPr>
            <p:ph type="body" sz="quarter" idx="16"/>
          </p:nvPr>
        </p:nvSpPr>
        <p:spPr>
          <a:xfrm>
            <a:off x="1670035" y="2461571"/>
            <a:ext cx="6565943" cy="374014"/>
          </a:xfrm>
          <a:solidFill>
            <a:srgbClr val="0771B0">
              <a:alpha val="7000"/>
            </a:srgbClr>
          </a:solidFill>
        </p:spPr>
        <p:txBody>
          <a:bodyPr lIns="228404" anchor="ctr">
            <a:normAutofit/>
          </a:bodyPr>
          <a:lstStyle>
            <a:lvl1pPr marL="0" indent="0" algn="l">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40" name="Text Placeholder 116"/>
          <p:cNvSpPr>
            <a:spLocks noGrp="1"/>
          </p:cNvSpPr>
          <p:nvPr>
            <p:ph type="body" sz="quarter" idx="17"/>
          </p:nvPr>
        </p:nvSpPr>
        <p:spPr>
          <a:xfrm>
            <a:off x="8451060" y="2461571"/>
            <a:ext cx="548640" cy="374014"/>
          </a:xfrm>
          <a:solidFill>
            <a:srgbClr val="0771B0">
              <a:alpha val="7000"/>
            </a:srgbClr>
          </a:solidFill>
        </p:spPr>
        <p:txBody>
          <a:bodyPr anchor="ctr">
            <a:normAutofit/>
          </a:bodyPr>
          <a:lstStyle>
            <a:lvl1pPr marL="0" indent="0" algn="ctr">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41" name="Text Placeholder 116"/>
          <p:cNvSpPr>
            <a:spLocks noGrp="1"/>
          </p:cNvSpPr>
          <p:nvPr>
            <p:ph type="body" sz="quarter" idx="18"/>
          </p:nvPr>
        </p:nvSpPr>
        <p:spPr>
          <a:xfrm>
            <a:off x="898502" y="3122928"/>
            <a:ext cx="548640" cy="548640"/>
          </a:xfrm>
          <a:solidFill>
            <a:srgbClr val="0771B0"/>
          </a:solidFill>
        </p:spPr>
        <p:txBody>
          <a:bodyPr anchor="ctr">
            <a:normAutofit/>
          </a:bodyPr>
          <a:lstStyle>
            <a:lvl1pPr marL="0" indent="0" algn="ctr">
              <a:buNone/>
              <a:defRPr sz="1400" b="1">
                <a:solidFill>
                  <a:schemeClr val="bg1"/>
                </a:solidFill>
              </a:defRPr>
            </a:lvl1pPr>
            <a:lvl2pPr>
              <a:buNone/>
              <a:defRPr/>
            </a:lvl2pPr>
            <a:lvl3pPr>
              <a:buNone/>
              <a:defRPr/>
            </a:lvl3pPr>
            <a:lvl4pPr>
              <a:buNone/>
              <a:defRPr/>
            </a:lvl4pPr>
            <a:lvl5pPr>
              <a:buNone/>
              <a:defRPr/>
            </a:lvl5pPr>
          </a:lstStyle>
          <a:p>
            <a:pPr lvl="0"/>
            <a:r>
              <a:rPr lang="en-US"/>
              <a:t>Click to edit Master text styles</a:t>
            </a:r>
          </a:p>
        </p:txBody>
      </p:sp>
      <p:sp>
        <p:nvSpPr>
          <p:cNvPr id="42" name="Text Placeholder 116"/>
          <p:cNvSpPr>
            <a:spLocks noGrp="1"/>
          </p:cNvSpPr>
          <p:nvPr>
            <p:ph type="body" sz="quarter" idx="19"/>
          </p:nvPr>
        </p:nvSpPr>
        <p:spPr>
          <a:xfrm>
            <a:off x="1670035" y="3210241"/>
            <a:ext cx="6565943" cy="374014"/>
          </a:xfrm>
          <a:solidFill>
            <a:srgbClr val="0771B0">
              <a:alpha val="7000"/>
            </a:srgbClr>
          </a:solidFill>
        </p:spPr>
        <p:txBody>
          <a:bodyPr lIns="228404" anchor="ctr">
            <a:normAutofit/>
          </a:bodyPr>
          <a:lstStyle>
            <a:lvl1pPr marL="0" indent="0" algn="l">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43" name="Text Placeholder 116"/>
          <p:cNvSpPr>
            <a:spLocks noGrp="1"/>
          </p:cNvSpPr>
          <p:nvPr>
            <p:ph type="body" sz="quarter" idx="20"/>
          </p:nvPr>
        </p:nvSpPr>
        <p:spPr>
          <a:xfrm>
            <a:off x="8451060" y="3210241"/>
            <a:ext cx="548640" cy="374014"/>
          </a:xfrm>
          <a:solidFill>
            <a:srgbClr val="0771B0">
              <a:alpha val="7000"/>
            </a:srgbClr>
          </a:solidFill>
        </p:spPr>
        <p:txBody>
          <a:bodyPr anchor="ctr">
            <a:normAutofit/>
          </a:bodyPr>
          <a:lstStyle>
            <a:lvl1pPr marL="0" indent="0" algn="ctr">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44" name="Text Placeholder 116"/>
          <p:cNvSpPr>
            <a:spLocks noGrp="1"/>
          </p:cNvSpPr>
          <p:nvPr>
            <p:ph type="body" sz="quarter" idx="21"/>
          </p:nvPr>
        </p:nvSpPr>
        <p:spPr>
          <a:xfrm>
            <a:off x="898502" y="3871598"/>
            <a:ext cx="548640" cy="548640"/>
          </a:xfrm>
          <a:solidFill>
            <a:srgbClr val="0771B0"/>
          </a:solidFill>
        </p:spPr>
        <p:txBody>
          <a:bodyPr anchor="ctr">
            <a:normAutofit/>
          </a:bodyPr>
          <a:lstStyle>
            <a:lvl1pPr marL="0" indent="0" algn="ctr">
              <a:buNone/>
              <a:defRPr sz="14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45" name="Text Placeholder 116"/>
          <p:cNvSpPr>
            <a:spLocks noGrp="1"/>
          </p:cNvSpPr>
          <p:nvPr>
            <p:ph type="body" sz="quarter" idx="22"/>
          </p:nvPr>
        </p:nvSpPr>
        <p:spPr>
          <a:xfrm>
            <a:off x="1670035" y="3958911"/>
            <a:ext cx="6565943" cy="374014"/>
          </a:xfrm>
          <a:solidFill>
            <a:srgbClr val="0771B0">
              <a:alpha val="7000"/>
            </a:srgbClr>
          </a:solidFill>
        </p:spPr>
        <p:txBody>
          <a:bodyPr lIns="228404" anchor="ctr">
            <a:normAutofit/>
          </a:bodyPr>
          <a:lstStyle>
            <a:lvl1pPr marL="0" indent="0" algn="l">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46" name="Text Placeholder 116"/>
          <p:cNvSpPr>
            <a:spLocks noGrp="1"/>
          </p:cNvSpPr>
          <p:nvPr>
            <p:ph type="body" sz="quarter" idx="23"/>
          </p:nvPr>
        </p:nvSpPr>
        <p:spPr>
          <a:xfrm>
            <a:off x="8451060" y="3958911"/>
            <a:ext cx="548640" cy="374014"/>
          </a:xfrm>
          <a:solidFill>
            <a:srgbClr val="0771B0">
              <a:alpha val="7000"/>
            </a:srgbClr>
          </a:solidFill>
        </p:spPr>
        <p:txBody>
          <a:bodyPr anchor="ctr">
            <a:normAutofit/>
          </a:bodyPr>
          <a:lstStyle>
            <a:lvl1pPr marL="0" indent="0" algn="ctr">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47" name="Text Placeholder 116"/>
          <p:cNvSpPr>
            <a:spLocks noGrp="1"/>
          </p:cNvSpPr>
          <p:nvPr>
            <p:ph type="body" sz="quarter" idx="24"/>
          </p:nvPr>
        </p:nvSpPr>
        <p:spPr>
          <a:xfrm>
            <a:off x="898502" y="4620268"/>
            <a:ext cx="548640" cy="548640"/>
          </a:xfrm>
          <a:solidFill>
            <a:srgbClr val="0771B0"/>
          </a:solidFill>
        </p:spPr>
        <p:txBody>
          <a:bodyPr anchor="ctr">
            <a:normAutofit/>
          </a:bodyPr>
          <a:lstStyle>
            <a:lvl1pPr marL="0" indent="0" algn="ctr">
              <a:buNone/>
              <a:defRPr sz="14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48" name="Text Placeholder 116"/>
          <p:cNvSpPr>
            <a:spLocks noGrp="1"/>
          </p:cNvSpPr>
          <p:nvPr>
            <p:ph type="body" sz="quarter" idx="25"/>
          </p:nvPr>
        </p:nvSpPr>
        <p:spPr>
          <a:xfrm>
            <a:off x="1670035" y="4707581"/>
            <a:ext cx="6565943" cy="374014"/>
          </a:xfrm>
          <a:solidFill>
            <a:srgbClr val="0771B0">
              <a:alpha val="7000"/>
            </a:srgbClr>
          </a:solidFill>
        </p:spPr>
        <p:txBody>
          <a:bodyPr lIns="228404" anchor="ctr">
            <a:normAutofit/>
          </a:bodyPr>
          <a:lstStyle>
            <a:lvl1pPr marL="0" indent="0" algn="l">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49" name="Text Placeholder 116"/>
          <p:cNvSpPr>
            <a:spLocks noGrp="1"/>
          </p:cNvSpPr>
          <p:nvPr>
            <p:ph type="body" sz="quarter" idx="26"/>
          </p:nvPr>
        </p:nvSpPr>
        <p:spPr>
          <a:xfrm>
            <a:off x="8451060" y="4620268"/>
            <a:ext cx="548640" cy="548640"/>
          </a:xfrm>
          <a:solidFill>
            <a:srgbClr val="0771B0">
              <a:alpha val="7000"/>
            </a:srgbClr>
          </a:solidFill>
        </p:spPr>
        <p:txBody>
          <a:bodyPr anchor="ctr">
            <a:normAutofit/>
          </a:bodyPr>
          <a:lstStyle>
            <a:lvl1pPr marL="0" indent="0" algn="ctr">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50" name="Text Placeholder 116"/>
          <p:cNvSpPr>
            <a:spLocks noGrp="1"/>
          </p:cNvSpPr>
          <p:nvPr>
            <p:ph type="body" sz="quarter" idx="27"/>
          </p:nvPr>
        </p:nvSpPr>
        <p:spPr>
          <a:xfrm>
            <a:off x="898502" y="5368938"/>
            <a:ext cx="548640" cy="548640"/>
          </a:xfrm>
          <a:solidFill>
            <a:srgbClr val="0771B0"/>
          </a:solidFill>
        </p:spPr>
        <p:txBody>
          <a:bodyPr anchor="ctr">
            <a:normAutofit/>
          </a:bodyPr>
          <a:lstStyle>
            <a:lvl1pPr marL="0" indent="0" algn="ctr">
              <a:buNone/>
              <a:defRPr sz="14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51" name="Text Placeholder 116"/>
          <p:cNvSpPr>
            <a:spLocks noGrp="1"/>
          </p:cNvSpPr>
          <p:nvPr>
            <p:ph type="body" sz="quarter" idx="28"/>
          </p:nvPr>
        </p:nvSpPr>
        <p:spPr>
          <a:xfrm>
            <a:off x="1670035" y="5456251"/>
            <a:ext cx="6565943" cy="374014"/>
          </a:xfrm>
          <a:solidFill>
            <a:srgbClr val="0771B0">
              <a:alpha val="7000"/>
            </a:srgbClr>
          </a:solidFill>
        </p:spPr>
        <p:txBody>
          <a:bodyPr lIns="228404" anchor="ctr">
            <a:normAutofit/>
          </a:bodyPr>
          <a:lstStyle>
            <a:lvl1pPr marL="0" indent="0" algn="l">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52" name="Text Placeholder 116"/>
          <p:cNvSpPr>
            <a:spLocks noGrp="1"/>
          </p:cNvSpPr>
          <p:nvPr>
            <p:ph type="body" sz="quarter" idx="29"/>
          </p:nvPr>
        </p:nvSpPr>
        <p:spPr>
          <a:xfrm>
            <a:off x="8451060" y="5456251"/>
            <a:ext cx="548640" cy="374014"/>
          </a:xfrm>
          <a:solidFill>
            <a:srgbClr val="0771B0">
              <a:alpha val="7000"/>
            </a:srgbClr>
          </a:solidFill>
        </p:spPr>
        <p:txBody>
          <a:bodyPr anchor="ctr">
            <a:normAutofit/>
          </a:bodyPr>
          <a:lstStyle>
            <a:lvl1pPr marL="0" indent="0" algn="ctr">
              <a:buNone/>
              <a:defRPr sz="1400" b="1"/>
            </a:lvl1pPr>
            <a:lvl2pPr>
              <a:buNone/>
              <a:defRPr/>
            </a:lvl2pPr>
            <a:lvl3pPr>
              <a:buNone/>
              <a:defRPr/>
            </a:lvl3pPr>
            <a:lvl4pPr>
              <a:buNone/>
              <a:defRPr/>
            </a:lvl4pPr>
            <a:lvl5pPr>
              <a:buNone/>
              <a:defRPr/>
            </a:lvl5pPr>
          </a:lstStyle>
          <a:p>
            <a:pPr lvl="0"/>
            <a:r>
              <a:rPr lang="en-US" dirty="0"/>
              <a:t>Click to edit Master text styles</a:t>
            </a:r>
          </a:p>
        </p:txBody>
      </p:sp>
      <p:sp>
        <p:nvSpPr>
          <p:cNvPr id="27" name="Date Placeholder 10"/>
          <p:cNvSpPr>
            <a:spLocks noGrp="1"/>
          </p:cNvSpPr>
          <p:nvPr>
            <p:ph type="dt" sz="half" idx="30"/>
          </p:nvPr>
        </p:nvSpPr>
        <p:spPr/>
        <p:txBody>
          <a:bodyPr/>
          <a:lstStyle>
            <a:lvl1pPr>
              <a:defRPr/>
            </a:lvl1pPr>
          </a:lstStyle>
          <a:p>
            <a:pPr>
              <a:defRPr/>
            </a:pPr>
            <a:endParaRPr lang="en-US"/>
          </a:p>
        </p:txBody>
      </p:sp>
      <p:sp>
        <p:nvSpPr>
          <p:cNvPr id="28" name="Slide Number Placeholder 11"/>
          <p:cNvSpPr>
            <a:spLocks noGrp="1"/>
          </p:cNvSpPr>
          <p:nvPr>
            <p:ph type="sldNum" sz="quarter" idx="31"/>
          </p:nvPr>
        </p:nvSpPr>
        <p:spPr/>
        <p:txBody>
          <a:bodyPr/>
          <a:lstStyle>
            <a:lvl1pPr>
              <a:defRPr/>
            </a:lvl1pPr>
          </a:lstStyle>
          <a:p>
            <a:fld id="{9F9553B4-4713-4D53-9CCE-ED71508F2BFB}" type="slidenum">
              <a:rPr lang="en-US" altLang="en-US"/>
              <a:pPr/>
              <a:t>‹#›</a:t>
            </a:fld>
            <a:endParaRPr lang="en-US" altLang="en-US"/>
          </a:p>
        </p:txBody>
      </p:sp>
      <p:pic>
        <p:nvPicPr>
          <p:cNvPr id="29" name="Picture 6" descr="http://www.sebi.gov.in/cms/sebi_data/gimages/press_logo.jpg"/>
          <p:cNvPicPr>
            <a:picLocks noChangeAspect="1" noChangeArrowheads="1"/>
          </p:cNvPicPr>
          <p:nvPr userDrawn="1"/>
        </p:nvPicPr>
        <p:blipFill>
          <a:blip r:embed="rId2" cstate="print"/>
          <a:srcRect/>
          <a:stretch>
            <a:fillRect/>
          </a:stretch>
        </p:blipFill>
        <p:spPr bwMode="auto">
          <a:xfrm>
            <a:off x="533400" y="0"/>
            <a:ext cx="6248400" cy="762000"/>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600820D-3515-48BA-BCC9-37AE49B87F4F}"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3"/>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8" y="274643"/>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FEA2CBB-53E2-4EC9-8BD7-FDF80E1D5E99}"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p:spTree>
      <p:nvGrpSpPr>
        <p:cNvPr id="1" name=""/>
        <p:cNvGrpSpPr/>
        <p:nvPr/>
      </p:nvGrpSpPr>
      <p:grpSpPr>
        <a:xfrm>
          <a:off x="0" y="0"/>
          <a:ext cx="0" cy="0"/>
          <a:chOff x="0" y="0"/>
          <a:chExt cx="0" cy="0"/>
        </a:xfrm>
      </p:grpSpPr>
      <p:pic>
        <p:nvPicPr>
          <p:cNvPr id="5" name="Picture 8" descr="BSEIdentity"/>
          <p:cNvPicPr>
            <a:picLocks noChangeAspect="1" noChangeArrowheads="1"/>
          </p:cNvPicPr>
          <p:nvPr userDrawn="1"/>
        </p:nvPicPr>
        <p:blipFill>
          <a:blip r:embed="rId2" cstate="print"/>
          <a:srcRect l="5338" t="23724" b="5630"/>
          <a:stretch>
            <a:fillRect/>
          </a:stretch>
        </p:blipFill>
        <p:spPr bwMode="auto">
          <a:xfrm>
            <a:off x="8624888" y="5965825"/>
            <a:ext cx="827087" cy="317500"/>
          </a:xfrm>
          <a:prstGeom prst="rect">
            <a:avLst/>
          </a:prstGeom>
          <a:noFill/>
          <a:ln w="9525">
            <a:noFill/>
            <a:miter lim="800000"/>
            <a:headEnd/>
            <a:tailEnd/>
          </a:ln>
        </p:spPr>
      </p:pic>
      <p:sp>
        <p:nvSpPr>
          <p:cNvPr id="3" name="Subtitle 2"/>
          <p:cNvSpPr>
            <a:spLocks noGrp="1"/>
          </p:cNvSpPr>
          <p:nvPr>
            <p:ph type="subTitle" idx="1"/>
          </p:nvPr>
        </p:nvSpPr>
        <p:spPr>
          <a:xfrm>
            <a:off x="3162300" y="3470537"/>
            <a:ext cx="5616599" cy="522292"/>
          </a:xfrm>
        </p:spPr>
        <p:txBody>
          <a:bodyPr tIns="0" bIns="0"/>
          <a:lstStyle>
            <a:lvl1pPr marL="0" indent="0" algn="l">
              <a:buNone/>
              <a:defRPr>
                <a:solidFill>
                  <a:schemeClr val="tx1">
                    <a:tint val="75000"/>
                  </a:schemeClr>
                </a:solidFill>
              </a:defRPr>
            </a:lvl1pPr>
            <a:lvl2pPr marL="456815" indent="0" algn="ctr">
              <a:buNone/>
              <a:defRPr>
                <a:solidFill>
                  <a:schemeClr val="tx1">
                    <a:tint val="75000"/>
                  </a:schemeClr>
                </a:solidFill>
              </a:defRPr>
            </a:lvl2pPr>
            <a:lvl3pPr marL="913632" indent="0" algn="ctr">
              <a:buNone/>
              <a:defRPr>
                <a:solidFill>
                  <a:schemeClr val="tx1">
                    <a:tint val="75000"/>
                  </a:schemeClr>
                </a:solidFill>
              </a:defRPr>
            </a:lvl3pPr>
            <a:lvl4pPr marL="1370447" indent="0" algn="ctr">
              <a:buNone/>
              <a:defRPr>
                <a:solidFill>
                  <a:schemeClr val="tx1">
                    <a:tint val="75000"/>
                  </a:schemeClr>
                </a:solidFill>
              </a:defRPr>
            </a:lvl4pPr>
            <a:lvl5pPr marL="1827263" indent="0" algn="ctr">
              <a:buNone/>
              <a:defRPr>
                <a:solidFill>
                  <a:schemeClr val="tx1">
                    <a:tint val="75000"/>
                  </a:schemeClr>
                </a:solidFill>
              </a:defRPr>
            </a:lvl5pPr>
            <a:lvl6pPr marL="2284080" indent="0" algn="ctr">
              <a:buNone/>
              <a:defRPr>
                <a:solidFill>
                  <a:schemeClr val="tx1">
                    <a:tint val="75000"/>
                  </a:schemeClr>
                </a:solidFill>
              </a:defRPr>
            </a:lvl6pPr>
            <a:lvl7pPr marL="2740896" indent="0" algn="ctr">
              <a:buNone/>
              <a:defRPr>
                <a:solidFill>
                  <a:schemeClr val="tx1">
                    <a:tint val="75000"/>
                  </a:schemeClr>
                </a:solidFill>
              </a:defRPr>
            </a:lvl7pPr>
            <a:lvl8pPr marL="3197713" indent="0" algn="ctr">
              <a:buNone/>
              <a:defRPr>
                <a:solidFill>
                  <a:schemeClr val="tx1">
                    <a:tint val="75000"/>
                  </a:schemeClr>
                </a:solidFill>
              </a:defRPr>
            </a:lvl8pPr>
            <a:lvl9pPr marL="3654529" indent="0" algn="ctr">
              <a:buNone/>
              <a:defRPr>
                <a:solidFill>
                  <a:schemeClr val="tx1">
                    <a:tint val="75000"/>
                  </a:schemeClr>
                </a:solidFill>
              </a:defRPr>
            </a:lvl9pPr>
          </a:lstStyle>
          <a:p>
            <a:r>
              <a:rPr lang="en-US"/>
              <a:t>Click to edit Master subtitle style</a:t>
            </a:r>
            <a:endParaRPr lang="en-US" dirty="0"/>
          </a:p>
        </p:txBody>
      </p:sp>
      <p:sp>
        <p:nvSpPr>
          <p:cNvPr id="10" name="Title 9"/>
          <p:cNvSpPr>
            <a:spLocks noGrp="1"/>
          </p:cNvSpPr>
          <p:nvPr>
            <p:ph type="title"/>
          </p:nvPr>
        </p:nvSpPr>
        <p:spPr>
          <a:xfrm>
            <a:off x="3162300" y="2751503"/>
            <a:ext cx="5616599" cy="664798"/>
          </a:xfrm>
        </p:spPr>
        <p:txBody>
          <a:bodyPr tIns="0" bIns="0">
            <a:noAutofit/>
          </a:bodyPr>
          <a:lstStyle>
            <a:lvl1pPr>
              <a:defRPr/>
            </a:lvl1pPr>
          </a:lstStyle>
          <a:p>
            <a:r>
              <a:rPr lang="en-US"/>
              <a:t>Click to edit Master title style</a:t>
            </a:r>
            <a:endParaRPr lang="en-US" dirty="0"/>
          </a:p>
        </p:txBody>
      </p:sp>
      <p:sp>
        <p:nvSpPr>
          <p:cNvPr id="24" name="Text Placeholder 116"/>
          <p:cNvSpPr>
            <a:spLocks noGrp="1"/>
          </p:cNvSpPr>
          <p:nvPr>
            <p:ph type="body" sz="quarter" idx="12"/>
          </p:nvPr>
        </p:nvSpPr>
        <p:spPr>
          <a:xfrm>
            <a:off x="838188" y="2670169"/>
            <a:ext cx="2112962" cy="1430347"/>
          </a:xfrm>
          <a:solidFill>
            <a:srgbClr val="0771B0"/>
          </a:solidFill>
          <a:effectLst>
            <a:reflection blurRad="6350" stA="50000" endA="295" endPos="92000" dist="101600" dir="5400000" sy="-100000" algn="bl" rotWithShape="0"/>
          </a:effectLst>
          <a:scene3d>
            <a:camera prst="orthographicFront"/>
            <a:lightRig rig="threePt" dir="t"/>
          </a:scene3d>
          <a:sp3d prstMaterial="softEdge">
            <a:bevelB/>
          </a:sp3d>
        </p:spPr>
        <p:txBody>
          <a:bodyPr anchor="ctr">
            <a:normAutofit/>
          </a:bodyPr>
          <a:lstStyle>
            <a:lvl1pPr marL="0" indent="0" algn="ctr">
              <a:buNone/>
              <a:defRPr sz="44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p>
        </p:txBody>
      </p:sp>
      <p:sp>
        <p:nvSpPr>
          <p:cNvPr id="14" name="Text Placeholder 13"/>
          <p:cNvSpPr>
            <a:spLocks noGrp="1"/>
          </p:cNvSpPr>
          <p:nvPr>
            <p:ph type="body" sz="quarter" idx="12"/>
          </p:nvPr>
        </p:nvSpPr>
        <p:spPr>
          <a:xfrm>
            <a:off x="495306" y="6337300"/>
            <a:ext cx="6400800" cy="228600"/>
          </a:xfrm>
        </p:spPr>
        <p:txBody>
          <a:bodyPr>
            <a:noAutofit/>
          </a:bodyPr>
          <a:lstStyle>
            <a:lvl1pPr>
              <a:spcBef>
                <a:spcPts val="0"/>
              </a:spcBef>
              <a:buAutoNum type="arabicParenBoth"/>
              <a:defRPr sz="800" baseline="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Slide Number Placeholder 5"/>
          <p:cNvSpPr>
            <a:spLocks noGrp="1"/>
          </p:cNvSpPr>
          <p:nvPr>
            <p:ph type="sldNum" sz="quarter" idx="13"/>
          </p:nvPr>
        </p:nvSpPr>
        <p:spPr>
          <a:ln/>
        </p:spPr>
        <p:txBody>
          <a:bodyPr/>
          <a:lstStyle>
            <a:lvl1pPr>
              <a:defRPr/>
            </a:lvl1pPr>
          </a:lstStyle>
          <a:p>
            <a:fld id="{14889327-BC4C-4F06-9B87-7439CC5D9752}" type="slidenum">
              <a:rPr lang="en-US" altLang="en-US"/>
              <a:pPr/>
              <a:t>‹#›</a:t>
            </a:fld>
            <a:endParaRPr lang="en-US" altLang="en-US"/>
          </a:p>
        </p:txBody>
      </p:sp>
      <p:sp>
        <p:nvSpPr>
          <p:cNvPr id="6" name="Date Placeholder 4"/>
          <p:cNvSpPr>
            <a:spLocks noGrp="1"/>
          </p:cNvSpPr>
          <p:nvPr>
            <p:ph type="dt" sz="half" idx="14"/>
          </p:nvPr>
        </p:nvSpPr>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U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4" y="1752600"/>
            <a:ext cx="8836026" cy="43434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3"/>
          <p:cNvSpPr>
            <a:spLocks noGrp="1"/>
          </p:cNvSpPr>
          <p:nvPr>
            <p:ph type="body" sz="quarter" idx="13"/>
          </p:nvPr>
        </p:nvSpPr>
        <p:spPr>
          <a:xfrm>
            <a:off x="495306" y="6337300"/>
            <a:ext cx="6400800" cy="228600"/>
          </a:xfrm>
        </p:spPr>
        <p:txBody>
          <a:bodyPr>
            <a:noAutofit/>
          </a:bodyPr>
          <a:lstStyle>
            <a:lvl1pPr>
              <a:spcBef>
                <a:spcPts val="0"/>
              </a:spcBef>
              <a:buAutoNum type="arabicParenBoth"/>
              <a:defRPr sz="800" baseline="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116"/>
          <p:cNvSpPr>
            <a:spLocks noGrp="1"/>
          </p:cNvSpPr>
          <p:nvPr>
            <p:ph type="body" sz="quarter" idx="14"/>
          </p:nvPr>
        </p:nvSpPr>
        <p:spPr>
          <a:xfrm>
            <a:off x="525444" y="1190610"/>
            <a:ext cx="8878947" cy="338554"/>
          </a:xfrm>
          <a:solidFill>
            <a:srgbClr val="0771B0"/>
          </a:solidFill>
        </p:spPr>
        <p:txBody>
          <a:bodyPr anchor="ctr">
            <a:noAutofit/>
          </a:bodyPr>
          <a:lstStyle>
            <a:lvl1pPr marL="0" indent="0" algn="l">
              <a:buNone/>
              <a:defRPr sz="16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6" name="Slide Number Placeholder 5"/>
          <p:cNvSpPr>
            <a:spLocks noGrp="1"/>
          </p:cNvSpPr>
          <p:nvPr>
            <p:ph type="sldNum" sz="quarter" idx="15"/>
          </p:nvPr>
        </p:nvSpPr>
        <p:spPr>
          <a:ln/>
        </p:spPr>
        <p:txBody>
          <a:bodyPr/>
          <a:lstStyle>
            <a:lvl1pPr>
              <a:defRPr/>
            </a:lvl1pPr>
          </a:lstStyle>
          <a:p>
            <a:fld id="{29637079-665C-4928-A22C-BFE6DEC6C5E7}" type="slidenum">
              <a:rPr lang="en-US" altLang="en-US"/>
              <a:pPr/>
              <a:t>‹#›</a:t>
            </a:fld>
            <a:endParaRPr lang="en-US" altLang="en-US"/>
          </a:p>
        </p:txBody>
      </p:sp>
      <p:sp>
        <p:nvSpPr>
          <p:cNvPr id="7" name="Date Placeholder 4"/>
          <p:cNvSpPr>
            <a:spLocks noGrp="1"/>
          </p:cNvSpPr>
          <p:nvPr>
            <p:ph type="dt" sz="half" idx="16"/>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U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4" y="1752600"/>
            <a:ext cx="4206240" cy="43434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p:cNvSpPr>
            <a:spLocks noGrp="1"/>
          </p:cNvSpPr>
          <p:nvPr>
            <p:ph sz="half" idx="13"/>
          </p:nvPr>
        </p:nvSpPr>
        <p:spPr>
          <a:xfrm>
            <a:off x="5205351" y="1752600"/>
            <a:ext cx="4206240" cy="43434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3"/>
          <p:cNvSpPr>
            <a:spLocks noGrp="1"/>
          </p:cNvSpPr>
          <p:nvPr>
            <p:ph type="body" sz="quarter" idx="14"/>
          </p:nvPr>
        </p:nvSpPr>
        <p:spPr>
          <a:xfrm>
            <a:off x="495306" y="6337300"/>
            <a:ext cx="6400800" cy="228600"/>
          </a:xfrm>
        </p:spPr>
        <p:txBody>
          <a:bodyPr>
            <a:noAutofit/>
          </a:bodyPr>
          <a:lstStyle>
            <a:lvl1pPr>
              <a:spcBef>
                <a:spcPts val="0"/>
              </a:spcBef>
              <a:buAutoNum type="arabicParenBoth"/>
              <a:defRPr sz="800" baseline="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ext Placeholder 116"/>
          <p:cNvSpPr>
            <a:spLocks noGrp="1"/>
          </p:cNvSpPr>
          <p:nvPr>
            <p:ph type="body" sz="quarter" idx="15"/>
          </p:nvPr>
        </p:nvSpPr>
        <p:spPr>
          <a:xfrm>
            <a:off x="525444" y="1190610"/>
            <a:ext cx="4203729" cy="338554"/>
          </a:xfrm>
          <a:solidFill>
            <a:srgbClr val="0771B0"/>
          </a:solidFill>
        </p:spPr>
        <p:txBody>
          <a:bodyPr anchor="ctr">
            <a:noAutofit/>
          </a:bodyPr>
          <a:lstStyle>
            <a:lvl1pPr marL="0" indent="0" algn="l">
              <a:buNone/>
              <a:defRPr sz="16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14" name="Text Placeholder 116"/>
          <p:cNvSpPr>
            <a:spLocks noGrp="1"/>
          </p:cNvSpPr>
          <p:nvPr>
            <p:ph type="body" sz="quarter" idx="16"/>
          </p:nvPr>
        </p:nvSpPr>
        <p:spPr>
          <a:xfrm>
            <a:off x="5176851" y="1190610"/>
            <a:ext cx="4203729" cy="338554"/>
          </a:xfrm>
          <a:solidFill>
            <a:srgbClr val="0771B0"/>
          </a:solidFill>
        </p:spPr>
        <p:txBody>
          <a:bodyPr anchor="ctr">
            <a:noAutofit/>
          </a:bodyPr>
          <a:lstStyle>
            <a:lvl1pPr marL="0" indent="0" algn="l">
              <a:buNone/>
              <a:defRPr sz="16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8" name="Slide Number Placeholder 5"/>
          <p:cNvSpPr>
            <a:spLocks noGrp="1"/>
          </p:cNvSpPr>
          <p:nvPr>
            <p:ph type="sldNum" sz="quarter" idx="17"/>
          </p:nvPr>
        </p:nvSpPr>
        <p:spPr>
          <a:ln/>
        </p:spPr>
        <p:txBody>
          <a:bodyPr/>
          <a:lstStyle>
            <a:lvl1pPr>
              <a:defRPr/>
            </a:lvl1pPr>
          </a:lstStyle>
          <a:p>
            <a:fld id="{3EC870C0-2932-4A8B-9609-9972CEE1615F}" type="slidenum">
              <a:rPr lang="en-US" altLang="en-US"/>
              <a:pPr/>
              <a:t>‹#›</a:t>
            </a:fld>
            <a:endParaRPr lang="en-US" altLang="en-US"/>
          </a:p>
        </p:txBody>
      </p:sp>
      <p:sp>
        <p:nvSpPr>
          <p:cNvPr id="10" name="Date Placeholder 4"/>
          <p:cNvSpPr>
            <a:spLocks noGrp="1"/>
          </p:cNvSpPr>
          <p:nvPr>
            <p:ph type="dt" sz="half"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 U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4" y="1638288"/>
            <a:ext cx="4206240" cy="1943112"/>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p:cNvSpPr>
            <a:spLocks noGrp="1"/>
          </p:cNvSpPr>
          <p:nvPr>
            <p:ph sz="half" idx="13"/>
          </p:nvPr>
        </p:nvSpPr>
        <p:spPr>
          <a:xfrm>
            <a:off x="5205351" y="1638288"/>
            <a:ext cx="4206240" cy="1943112"/>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3"/>
          <p:cNvSpPr>
            <a:spLocks noGrp="1"/>
          </p:cNvSpPr>
          <p:nvPr>
            <p:ph type="body" sz="quarter" idx="16"/>
          </p:nvPr>
        </p:nvSpPr>
        <p:spPr>
          <a:xfrm>
            <a:off x="495306" y="6337300"/>
            <a:ext cx="6400800" cy="228600"/>
          </a:xfrm>
        </p:spPr>
        <p:txBody>
          <a:bodyPr>
            <a:noAutofit/>
          </a:bodyPr>
          <a:lstStyle>
            <a:lvl1pPr>
              <a:spcBef>
                <a:spcPts val="0"/>
              </a:spcBef>
              <a:buAutoNum type="arabicParenBoth"/>
              <a:defRPr sz="800" baseline="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116"/>
          <p:cNvSpPr>
            <a:spLocks noGrp="1"/>
          </p:cNvSpPr>
          <p:nvPr>
            <p:ph type="body" sz="quarter" idx="17"/>
          </p:nvPr>
        </p:nvSpPr>
        <p:spPr>
          <a:xfrm>
            <a:off x="525444" y="1190623"/>
            <a:ext cx="4203729" cy="307777"/>
          </a:xfrm>
          <a:solidFill>
            <a:srgbClr val="0771B0"/>
          </a:solidFill>
        </p:spPr>
        <p:txBody>
          <a:bodyPr anchor="ctr">
            <a:noAutofit/>
          </a:bodyPr>
          <a:lstStyle>
            <a:lvl1pPr marL="0" indent="0" algn="l">
              <a:buNone/>
              <a:defRPr sz="14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18" name="Text Placeholder 116"/>
          <p:cNvSpPr>
            <a:spLocks noGrp="1"/>
          </p:cNvSpPr>
          <p:nvPr>
            <p:ph type="body" sz="quarter" idx="18"/>
          </p:nvPr>
        </p:nvSpPr>
        <p:spPr>
          <a:xfrm>
            <a:off x="5176851" y="1190623"/>
            <a:ext cx="4203729" cy="307777"/>
          </a:xfrm>
          <a:solidFill>
            <a:srgbClr val="0771B0"/>
          </a:solidFill>
        </p:spPr>
        <p:txBody>
          <a:bodyPr anchor="ctr">
            <a:noAutofit/>
          </a:bodyPr>
          <a:lstStyle>
            <a:lvl1pPr marL="0" indent="0" algn="l">
              <a:buNone/>
              <a:defRPr sz="14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19" name="Content Placeholder 2"/>
          <p:cNvSpPr>
            <a:spLocks noGrp="1"/>
          </p:cNvSpPr>
          <p:nvPr>
            <p:ph sz="half" idx="19"/>
          </p:nvPr>
        </p:nvSpPr>
        <p:spPr>
          <a:xfrm>
            <a:off x="536574" y="4175130"/>
            <a:ext cx="4206240" cy="1943112"/>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2"/>
          <p:cNvSpPr>
            <a:spLocks noGrp="1"/>
          </p:cNvSpPr>
          <p:nvPr>
            <p:ph sz="half" idx="20"/>
          </p:nvPr>
        </p:nvSpPr>
        <p:spPr>
          <a:xfrm>
            <a:off x="5205351" y="4175130"/>
            <a:ext cx="4206240" cy="1943112"/>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16"/>
          <p:cNvSpPr>
            <a:spLocks noGrp="1"/>
          </p:cNvSpPr>
          <p:nvPr>
            <p:ph type="body" sz="quarter" idx="21"/>
          </p:nvPr>
        </p:nvSpPr>
        <p:spPr>
          <a:xfrm>
            <a:off x="525444" y="3727463"/>
            <a:ext cx="4203729" cy="307777"/>
          </a:xfrm>
          <a:solidFill>
            <a:srgbClr val="0771B0"/>
          </a:solidFill>
        </p:spPr>
        <p:txBody>
          <a:bodyPr anchor="ctr">
            <a:noAutofit/>
          </a:bodyPr>
          <a:lstStyle>
            <a:lvl1pPr marL="0" indent="0" algn="l">
              <a:buNone/>
              <a:defRPr sz="14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22" name="Text Placeholder 116"/>
          <p:cNvSpPr>
            <a:spLocks noGrp="1"/>
          </p:cNvSpPr>
          <p:nvPr>
            <p:ph type="body" sz="quarter" idx="22"/>
          </p:nvPr>
        </p:nvSpPr>
        <p:spPr>
          <a:xfrm>
            <a:off x="5176851" y="3727463"/>
            <a:ext cx="4203729" cy="307777"/>
          </a:xfrm>
          <a:solidFill>
            <a:srgbClr val="0771B0"/>
          </a:solidFill>
        </p:spPr>
        <p:txBody>
          <a:bodyPr anchor="ctr">
            <a:noAutofit/>
          </a:bodyPr>
          <a:lstStyle>
            <a:lvl1pPr marL="0" indent="0" algn="l">
              <a:buNone/>
              <a:defRPr sz="1400" b="1">
                <a:solidFill>
                  <a:schemeClr val="bg1"/>
                </a:solidFill>
              </a:defRPr>
            </a:lvl1pPr>
            <a:lvl2pPr>
              <a:buNone/>
              <a:defRPr/>
            </a:lvl2pPr>
            <a:lvl3pPr>
              <a:buNone/>
              <a:defRPr/>
            </a:lvl3pPr>
            <a:lvl4pPr>
              <a:buNone/>
              <a:defRPr/>
            </a:lvl4pPr>
            <a:lvl5pPr>
              <a:buNone/>
              <a:defRPr/>
            </a:lvl5pPr>
          </a:lstStyle>
          <a:p>
            <a:pPr lvl="0"/>
            <a:r>
              <a:rPr lang="en-US" dirty="0"/>
              <a:t>Click to edit Master text styles</a:t>
            </a:r>
          </a:p>
        </p:txBody>
      </p:sp>
      <p:sp>
        <p:nvSpPr>
          <p:cNvPr id="12" name="Slide Number Placeholder 5"/>
          <p:cNvSpPr>
            <a:spLocks noGrp="1"/>
          </p:cNvSpPr>
          <p:nvPr>
            <p:ph type="sldNum" sz="quarter" idx="23"/>
          </p:nvPr>
        </p:nvSpPr>
        <p:spPr>
          <a:ln/>
        </p:spPr>
        <p:txBody>
          <a:bodyPr/>
          <a:lstStyle>
            <a:lvl1pPr>
              <a:defRPr/>
            </a:lvl1pPr>
          </a:lstStyle>
          <a:p>
            <a:fld id="{4A967F56-BFA2-4069-9C4E-D465D9754DB7}" type="slidenum">
              <a:rPr lang="en-US" altLang="en-US"/>
              <a:pPr/>
              <a:t>‹#›</a:t>
            </a:fld>
            <a:endParaRPr lang="en-US" altLang="en-US"/>
          </a:p>
        </p:txBody>
      </p:sp>
      <p:sp>
        <p:nvSpPr>
          <p:cNvPr id="13" name="Date Placeholder 4"/>
          <p:cNvSpPr>
            <a:spLocks noGrp="1"/>
          </p:cNvSpPr>
          <p:nvPr>
            <p:ph type="dt" sz="half" idx="24"/>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3" name="TextBox 7"/>
          <p:cNvSpPr txBox="1">
            <a:spLocks noChangeArrowheads="1"/>
          </p:cNvSpPr>
          <p:nvPr userDrawn="1"/>
        </p:nvSpPr>
        <p:spPr bwMode="auto">
          <a:xfrm>
            <a:off x="528638" y="3429000"/>
            <a:ext cx="8923337" cy="2632075"/>
          </a:xfrm>
          <a:prstGeom prst="rect">
            <a:avLst/>
          </a:prstGeom>
          <a:noFill/>
          <a:ln w="9525">
            <a:noFill/>
            <a:miter lim="800000"/>
            <a:headEnd/>
            <a:tailEnd/>
          </a:ln>
        </p:spPr>
        <p:txBody>
          <a:bodyPr lIns="91363" tIns="45683" rIns="91363" bIns="45683">
            <a:spAutoFit/>
          </a:bodyPr>
          <a:lstStyle/>
          <a:p>
            <a:pPr eaLnBrk="1" hangingPunct="1"/>
            <a:r>
              <a:rPr lang="en-US" altLang="en-US" sz="1100">
                <a:latin typeface="Calibri" pitchFamily="34" charset="0"/>
              </a:rPr>
              <a:t>This document has been prepared exclusively for the benefit and internal use of the recipient and does not carry any right of reproduction or disclosure.  Neither this document nor any of its contents maybe used for any other purpose without the prior written consent of Bombay Stock Exchange Ltd. (the “Company”).</a:t>
            </a:r>
          </a:p>
          <a:p>
            <a:pPr eaLnBrk="1" hangingPunct="1"/>
            <a:endParaRPr lang="en-US" altLang="en-US" sz="1100">
              <a:latin typeface="Calibri" pitchFamily="34" charset="0"/>
            </a:endParaRPr>
          </a:p>
          <a:p>
            <a:pPr eaLnBrk="1" hangingPunct="1"/>
            <a:r>
              <a:rPr lang="en-US" altLang="en-US" sz="1100">
                <a:latin typeface="Calibri" pitchFamily="34" charset="0"/>
              </a:rPr>
              <a:t>In preparing this document, the Company has relied upon and assumed, without any independent verification, the accuracy and completeness of all information utilized within this document.   This document contains certain assumptions, which the Company considers reasonable at this time and which are subject to change.   Any calculations or forecasts produced within this document are indicative and subject to change.   No representation or warranty is given by the Company as to the  accuracy, reasonableness o r</a:t>
            </a:r>
          </a:p>
          <a:p>
            <a:pPr eaLnBrk="1" hangingPunct="1"/>
            <a:r>
              <a:rPr lang="en-US" altLang="en-US" sz="1100">
                <a:latin typeface="Calibri" pitchFamily="34" charset="0"/>
              </a:rPr>
              <a:t>completeness of any idea and/or assumption utilized within this document.</a:t>
            </a:r>
          </a:p>
          <a:p>
            <a:pPr eaLnBrk="1" hangingPunct="1"/>
            <a:endParaRPr lang="en-US" altLang="en-US" sz="1100">
              <a:latin typeface="Calibri" pitchFamily="34" charset="0"/>
            </a:endParaRPr>
          </a:p>
          <a:p>
            <a:pPr eaLnBrk="1" hangingPunct="1"/>
            <a:r>
              <a:rPr lang="en-US" altLang="en-US" sz="1100">
                <a:latin typeface="Calibri" pitchFamily="34" charset="0"/>
              </a:rPr>
              <a:t>Recipients should not construe any of the contents within this document as advice relating to business, financial, legal, taxation, or investment matters and are advised to consult their own business, financial, legal, taxation and other advisors .   This document does not constitute an offer for sale, or an invitation to subscribe for, or purchase equity shares or other assets or securities of the</a:t>
            </a:r>
          </a:p>
          <a:p>
            <a:pPr eaLnBrk="1" hangingPunct="1"/>
            <a:r>
              <a:rPr lang="en-US" altLang="en-US" sz="1100">
                <a:latin typeface="Calibri" pitchFamily="34" charset="0"/>
              </a:rPr>
              <a:t>Company and the information contained herein shall not form the basis of any contract.   This document is also not meant to be or to constitute any offer for any transaction.</a:t>
            </a:r>
          </a:p>
        </p:txBody>
      </p:sp>
      <p:sp>
        <p:nvSpPr>
          <p:cNvPr id="7" name="Title 6"/>
          <p:cNvSpPr>
            <a:spLocks noGrp="1"/>
          </p:cNvSpPr>
          <p:nvPr>
            <p:ph type="title"/>
          </p:nvPr>
        </p:nvSpPr>
        <p:spPr/>
        <p:txBody>
          <a:bodyPr/>
          <a:lstStyle>
            <a:lvl1pPr>
              <a:defRPr/>
            </a:lvl1pPr>
          </a:lstStyle>
          <a:p>
            <a:r>
              <a:rPr lang="en-US" dirty="0"/>
              <a:t>Click to edit Master title style</a:t>
            </a:r>
          </a:p>
        </p:txBody>
      </p:sp>
      <p:sp>
        <p:nvSpPr>
          <p:cNvPr id="4" name="Date Placeholder 10"/>
          <p:cNvSpPr>
            <a:spLocks noGrp="1"/>
          </p:cNvSpPr>
          <p:nvPr>
            <p:ph type="dt" sz="half" idx="10"/>
          </p:nvPr>
        </p:nvSpPr>
        <p:spPr/>
        <p:txBody>
          <a:bodyPr/>
          <a:lstStyle>
            <a:lvl1pPr>
              <a:defRPr/>
            </a:lvl1pPr>
          </a:lstStyle>
          <a:p>
            <a:pPr>
              <a:defRPr/>
            </a:pPr>
            <a:endParaRPr lang="en-US"/>
          </a:p>
        </p:txBody>
      </p:sp>
      <p:sp>
        <p:nvSpPr>
          <p:cNvPr id="5" name="Slide Number Placeholder 11"/>
          <p:cNvSpPr>
            <a:spLocks noGrp="1"/>
          </p:cNvSpPr>
          <p:nvPr>
            <p:ph type="sldNum" sz="quarter" idx="11"/>
          </p:nvPr>
        </p:nvSpPr>
        <p:spPr/>
        <p:txBody>
          <a:bodyPr/>
          <a:lstStyle>
            <a:lvl1pPr>
              <a:defRPr/>
            </a:lvl1pPr>
          </a:lstStyle>
          <a:p>
            <a:fld id="{8FF313BA-E2DC-4EA3-92D1-C1CA51377BFE}"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a:xfrm>
            <a:off x="330200" y="6410325"/>
            <a:ext cx="3879850" cy="366713"/>
          </a:xfrm>
          <a:prstGeom prst="rect">
            <a:avLst/>
          </a:prstGeom>
        </p:spPr>
        <p:txBody>
          <a:bodyPr lIns="91363" tIns="45683" rIns="91363" bIns="45683"/>
          <a:lstStyle>
            <a:lvl1pPr eaLnBrk="1" hangingPunct="1">
              <a:defRPr>
                <a:latin typeface="Arial" charset="0"/>
                <a:cs typeface="Arial" charset="0"/>
              </a:defRPr>
            </a:lvl1pPr>
          </a:lstStyle>
          <a:p>
            <a:pPr>
              <a:defRPr/>
            </a:pPr>
            <a:endParaRPr lang="en-US"/>
          </a:p>
        </p:txBody>
      </p:sp>
      <p:sp>
        <p:nvSpPr>
          <p:cNvPr id="5" name="Slide Number Placeholder 4"/>
          <p:cNvSpPr>
            <a:spLocks noGrp="1"/>
          </p:cNvSpPr>
          <p:nvPr>
            <p:ph type="sldNum" sz="quarter" idx="12"/>
          </p:nvPr>
        </p:nvSpPr>
        <p:spPr>
          <a:xfrm>
            <a:off x="9144000" y="6340475"/>
            <a:ext cx="495300" cy="441325"/>
          </a:xfrm>
        </p:spPr>
        <p:txBody>
          <a:bodyPr/>
          <a:lstStyle>
            <a:lvl1pPr>
              <a:defRPr/>
            </a:lvl1pPr>
          </a:lstStyle>
          <a:p>
            <a:fld id="{69F77757-06DF-42FE-A034-33C6C3917DDE}"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146050"/>
            <a:ext cx="7505700" cy="757238"/>
          </a:xfrm>
          <a:prstGeom prst="rect">
            <a:avLst/>
          </a:prstGeom>
          <a:noFill/>
          <a:ln w="9525">
            <a:noFill/>
            <a:miter lim="800000"/>
            <a:headEnd/>
            <a:tailEnd/>
          </a:ln>
        </p:spPr>
        <p:txBody>
          <a:bodyPr vert="horz" wrap="square" lIns="91363" tIns="45683" rIns="91363" bIns="45683" numCol="1" anchor="b" anchorCtr="0" compatLnSpc="1">
            <a:prstTxWarp prst="textNoShape">
              <a:avLst/>
            </a:prstTxWarp>
          </a:bodyPr>
          <a:lstStyle/>
          <a:p>
            <a:pPr lvl="0"/>
            <a:r>
              <a:rPr lang="en-US" altLang="en-US"/>
              <a:t>INSERT TITLE TEXT HERE</a:t>
            </a:r>
          </a:p>
        </p:txBody>
      </p:sp>
      <p:sp>
        <p:nvSpPr>
          <p:cNvPr id="1027" name="Text Placeholder 2"/>
          <p:cNvSpPr>
            <a:spLocks noGrp="1"/>
          </p:cNvSpPr>
          <p:nvPr>
            <p:ph type="body" idx="1"/>
          </p:nvPr>
        </p:nvSpPr>
        <p:spPr bwMode="auto">
          <a:xfrm>
            <a:off x="454025" y="1600200"/>
            <a:ext cx="8956675" cy="4525963"/>
          </a:xfrm>
          <a:prstGeom prst="rect">
            <a:avLst/>
          </a:prstGeom>
          <a:noFill/>
          <a:ln w="9525">
            <a:noFill/>
            <a:miter lim="800000"/>
            <a:headEnd/>
            <a:tailEnd/>
          </a:ln>
        </p:spPr>
        <p:txBody>
          <a:bodyPr vert="horz" wrap="square" lIns="91363" tIns="45683" rIns="91363" bIns="4568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9410700" y="6324600"/>
            <a:ext cx="228600" cy="228600"/>
          </a:xfrm>
          <a:prstGeom prst="rect">
            <a:avLst/>
          </a:prstGeom>
          <a:solidFill>
            <a:srgbClr val="0771B0"/>
          </a:solidFill>
          <a:ln>
            <a:noFill/>
          </a:ln>
        </p:spPr>
        <p:txBody>
          <a:bodyPr vert="horz" wrap="none" lIns="0" tIns="0" rIns="0" bIns="0" numCol="1" anchor="ctr" anchorCtr="0" compatLnSpc="1">
            <a:prstTxWarp prst="textNoShape">
              <a:avLst/>
            </a:prstTxWarp>
          </a:bodyPr>
          <a:lstStyle>
            <a:lvl1pPr algn="ctr" eaLnBrk="1" hangingPunct="1">
              <a:defRPr sz="1000" b="1">
                <a:solidFill>
                  <a:schemeClr val="bg1"/>
                </a:solidFill>
                <a:latin typeface="Calibri" pitchFamily="34" charset="0"/>
              </a:defRPr>
            </a:lvl1pPr>
          </a:lstStyle>
          <a:p>
            <a:fld id="{75914D95-9339-4D5A-A8E5-99A8198C96AF}" type="slidenum">
              <a:rPr lang="en-US" altLang="en-US"/>
              <a:pPr/>
              <a:t>‹#›</a:t>
            </a:fld>
            <a:endParaRPr lang="en-US" altLang="en-US"/>
          </a:p>
        </p:txBody>
      </p:sp>
      <p:sp>
        <p:nvSpPr>
          <p:cNvPr id="15" name="Date Placeholder 4"/>
          <p:cNvSpPr>
            <a:spLocks noGrp="1"/>
          </p:cNvSpPr>
          <p:nvPr>
            <p:ph type="dt" sz="half" idx="2"/>
          </p:nvPr>
        </p:nvSpPr>
        <p:spPr>
          <a:xfrm>
            <a:off x="7099300" y="22225"/>
            <a:ext cx="2311400" cy="215900"/>
          </a:xfrm>
          <a:prstGeom prst="rect">
            <a:avLst/>
          </a:prstGeom>
        </p:spPr>
        <p:txBody>
          <a:bodyPr lIns="91363" tIns="45683" rIns="91363" bIns="45683">
            <a:spAutoFit/>
          </a:bodyPr>
          <a:lstStyle>
            <a:lvl1pPr algn="r" eaLnBrk="1" fontAlgn="auto" hangingPunct="1">
              <a:spcBef>
                <a:spcPts val="0"/>
              </a:spcBef>
              <a:spcAft>
                <a:spcPts val="0"/>
              </a:spcAft>
              <a:defRPr sz="800">
                <a:latin typeface="+mn-lt"/>
                <a:cs typeface="+mn-cs"/>
              </a:defRPr>
            </a:lvl1pPr>
          </a:lstStyle>
          <a:p>
            <a:pPr>
              <a:defRPr/>
            </a:pPr>
            <a:endParaRPr lang="en-US"/>
          </a:p>
        </p:txBody>
      </p:sp>
      <p:grpSp>
        <p:nvGrpSpPr>
          <p:cNvPr id="1030" name="Group 10"/>
          <p:cNvGrpSpPr>
            <a:grpSpLocks/>
          </p:cNvGrpSpPr>
          <p:nvPr/>
        </p:nvGrpSpPr>
        <p:grpSpPr bwMode="auto">
          <a:xfrm>
            <a:off x="266700" y="666750"/>
            <a:ext cx="9144000" cy="228600"/>
            <a:chOff x="266700" y="667379"/>
            <a:chExt cx="9144000" cy="228600"/>
          </a:xfrm>
        </p:grpSpPr>
        <p:cxnSp>
          <p:nvCxnSpPr>
            <p:cNvPr id="9" name="Straight Connector 8"/>
            <p:cNvCxnSpPr/>
            <p:nvPr userDrawn="1"/>
          </p:nvCxnSpPr>
          <p:spPr>
            <a:xfrm>
              <a:off x="266700" y="886454"/>
              <a:ext cx="9144000" cy="1588"/>
            </a:xfrm>
            <a:prstGeom prst="line">
              <a:avLst/>
            </a:prstGeom>
            <a:ln w="31750">
              <a:solidFill>
                <a:srgbClr val="0771B0"/>
              </a:solidFill>
            </a:ln>
          </p:spPr>
          <p:style>
            <a:lnRef idx="1">
              <a:schemeClr val="accent1"/>
            </a:lnRef>
            <a:fillRef idx="0">
              <a:schemeClr val="accent1"/>
            </a:fillRef>
            <a:effectRef idx="0">
              <a:schemeClr val="accent1"/>
            </a:effectRef>
            <a:fontRef idx="minor">
              <a:schemeClr val="tx1"/>
            </a:fontRef>
          </p:style>
        </p:cxnSp>
        <p:sp>
          <p:nvSpPr>
            <p:cNvPr id="17" name="Rectangle 16"/>
            <p:cNvSpPr/>
            <p:nvPr userDrawn="1"/>
          </p:nvSpPr>
          <p:spPr>
            <a:xfrm>
              <a:off x="266700" y="667379"/>
              <a:ext cx="228600" cy="228600"/>
            </a:xfrm>
            <a:prstGeom prst="rect">
              <a:avLst/>
            </a:prstGeom>
            <a:solidFill>
              <a:srgbClr val="0771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cxnSp>
        <p:nvCxnSpPr>
          <p:cNvPr id="19" name="Straight Connector 18"/>
          <p:cNvCxnSpPr/>
          <p:nvPr/>
        </p:nvCxnSpPr>
        <p:spPr>
          <a:xfrm>
            <a:off x="495300" y="6324600"/>
            <a:ext cx="9144000" cy="1588"/>
          </a:xfrm>
          <a:prstGeom prst="line">
            <a:avLst/>
          </a:prstGeom>
          <a:ln w="31750">
            <a:solidFill>
              <a:srgbClr val="0771B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6290" r:id="rId1"/>
    <p:sldLayoutId id="2147486291" r:id="rId2"/>
    <p:sldLayoutId id="2147486292" r:id="rId3"/>
    <p:sldLayoutId id="2147486275" r:id="rId4"/>
    <p:sldLayoutId id="2147486276" r:id="rId5"/>
    <p:sldLayoutId id="2147486277" r:id="rId6"/>
    <p:sldLayoutId id="2147486278" r:id="rId7"/>
    <p:sldLayoutId id="2147486293" r:id="rId8"/>
    <p:sldLayoutId id="2147486294" r:id="rId9"/>
    <p:sldLayoutId id="2147486296" r:id="rId10"/>
  </p:sldLayoutIdLst>
  <p:hf hdr="0" ftr="0" dt="0"/>
  <p:txStyles>
    <p:titleStyle>
      <a:lvl1pPr algn="l" rtl="0" eaLnBrk="0" fontAlgn="base" hangingPunct="0">
        <a:lnSpc>
          <a:spcPct val="90000"/>
        </a:lnSpc>
        <a:spcBef>
          <a:spcPct val="0"/>
        </a:spcBef>
        <a:spcAft>
          <a:spcPct val="0"/>
        </a:spcAft>
        <a:defRPr sz="2400" b="1" kern="1200">
          <a:solidFill>
            <a:schemeClr val="tx1"/>
          </a:solidFill>
          <a:latin typeface="Calibri" pitchFamily="34" charset="0"/>
          <a:ea typeface="Calibri" pitchFamily="34" charset="0"/>
          <a:cs typeface="Calibri" pitchFamily="34" charset="0"/>
        </a:defRPr>
      </a:lvl1pPr>
      <a:lvl2pPr algn="l" rtl="0" eaLnBrk="0" fontAlgn="base" hangingPunct="0">
        <a:lnSpc>
          <a:spcPct val="90000"/>
        </a:lnSpc>
        <a:spcBef>
          <a:spcPct val="0"/>
        </a:spcBef>
        <a:spcAft>
          <a:spcPct val="0"/>
        </a:spcAft>
        <a:defRPr sz="2400" b="1">
          <a:solidFill>
            <a:schemeClr val="tx1"/>
          </a:solidFill>
          <a:latin typeface="Calibri" pitchFamily="34" charset="0"/>
          <a:ea typeface="Calibri" pitchFamily="34" charset="0"/>
          <a:cs typeface="Calibri" pitchFamily="34" charset="0"/>
        </a:defRPr>
      </a:lvl2pPr>
      <a:lvl3pPr algn="l" rtl="0" eaLnBrk="0" fontAlgn="base" hangingPunct="0">
        <a:lnSpc>
          <a:spcPct val="90000"/>
        </a:lnSpc>
        <a:spcBef>
          <a:spcPct val="0"/>
        </a:spcBef>
        <a:spcAft>
          <a:spcPct val="0"/>
        </a:spcAft>
        <a:defRPr sz="2400" b="1">
          <a:solidFill>
            <a:schemeClr val="tx1"/>
          </a:solidFill>
          <a:latin typeface="Calibri" pitchFamily="34" charset="0"/>
          <a:ea typeface="Calibri" pitchFamily="34" charset="0"/>
          <a:cs typeface="Calibri" pitchFamily="34" charset="0"/>
        </a:defRPr>
      </a:lvl3pPr>
      <a:lvl4pPr algn="l" rtl="0" eaLnBrk="0" fontAlgn="base" hangingPunct="0">
        <a:lnSpc>
          <a:spcPct val="90000"/>
        </a:lnSpc>
        <a:spcBef>
          <a:spcPct val="0"/>
        </a:spcBef>
        <a:spcAft>
          <a:spcPct val="0"/>
        </a:spcAft>
        <a:defRPr sz="2400" b="1">
          <a:solidFill>
            <a:schemeClr val="tx1"/>
          </a:solidFill>
          <a:latin typeface="Calibri" pitchFamily="34" charset="0"/>
          <a:ea typeface="Calibri" pitchFamily="34" charset="0"/>
          <a:cs typeface="Calibri" pitchFamily="34" charset="0"/>
        </a:defRPr>
      </a:lvl4pPr>
      <a:lvl5pPr algn="l" rtl="0" eaLnBrk="0" fontAlgn="base" hangingPunct="0">
        <a:lnSpc>
          <a:spcPct val="90000"/>
        </a:lnSpc>
        <a:spcBef>
          <a:spcPct val="0"/>
        </a:spcBef>
        <a:spcAft>
          <a:spcPct val="0"/>
        </a:spcAft>
        <a:defRPr sz="2400" b="1">
          <a:solidFill>
            <a:schemeClr val="tx1"/>
          </a:solidFill>
          <a:latin typeface="Calibri" pitchFamily="34" charset="0"/>
          <a:ea typeface="Calibri" pitchFamily="34" charset="0"/>
          <a:cs typeface="Calibri" pitchFamily="34" charset="0"/>
        </a:defRPr>
      </a:lvl5pPr>
      <a:lvl6pPr marL="456815" algn="l" rtl="0" fontAlgn="base">
        <a:lnSpc>
          <a:spcPct val="90000"/>
        </a:lnSpc>
        <a:spcBef>
          <a:spcPct val="0"/>
        </a:spcBef>
        <a:spcAft>
          <a:spcPct val="0"/>
        </a:spcAft>
        <a:defRPr sz="2400" b="1">
          <a:solidFill>
            <a:schemeClr val="tx1"/>
          </a:solidFill>
          <a:latin typeface="Calibri" pitchFamily="34" charset="0"/>
        </a:defRPr>
      </a:lvl6pPr>
      <a:lvl7pPr marL="913632" algn="l" rtl="0" fontAlgn="base">
        <a:lnSpc>
          <a:spcPct val="90000"/>
        </a:lnSpc>
        <a:spcBef>
          <a:spcPct val="0"/>
        </a:spcBef>
        <a:spcAft>
          <a:spcPct val="0"/>
        </a:spcAft>
        <a:defRPr sz="2400" b="1">
          <a:solidFill>
            <a:schemeClr val="tx1"/>
          </a:solidFill>
          <a:latin typeface="Calibri" pitchFamily="34" charset="0"/>
        </a:defRPr>
      </a:lvl7pPr>
      <a:lvl8pPr marL="1370447" algn="l" rtl="0" fontAlgn="base">
        <a:lnSpc>
          <a:spcPct val="90000"/>
        </a:lnSpc>
        <a:spcBef>
          <a:spcPct val="0"/>
        </a:spcBef>
        <a:spcAft>
          <a:spcPct val="0"/>
        </a:spcAft>
        <a:defRPr sz="2400" b="1">
          <a:solidFill>
            <a:schemeClr val="tx1"/>
          </a:solidFill>
          <a:latin typeface="Calibri" pitchFamily="34" charset="0"/>
        </a:defRPr>
      </a:lvl8pPr>
      <a:lvl9pPr marL="1827263" algn="l" rtl="0" fontAlgn="base">
        <a:lnSpc>
          <a:spcPct val="90000"/>
        </a:lnSpc>
        <a:spcBef>
          <a:spcPct val="0"/>
        </a:spcBef>
        <a:spcAft>
          <a:spcPct val="0"/>
        </a:spcAft>
        <a:defRPr sz="2400" b="1">
          <a:solidFill>
            <a:schemeClr val="tx1"/>
          </a:solidFill>
          <a:latin typeface="Calibri" pitchFamily="34" charset="0"/>
        </a:defRPr>
      </a:lvl9pPr>
    </p:titleStyle>
    <p:bodyStyle>
      <a:lvl1pPr marL="339725" indent="-339725" algn="l" rtl="0" eaLnBrk="0" fontAlgn="base" hangingPunct="0">
        <a:spcBef>
          <a:spcPct val="20000"/>
        </a:spcBef>
        <a:spcAft>
          <a:spcPct val="0"/>
        </a:spcAft>
        <a:buFont typeface="Wingdings" pitchFamily="2" charset="2"/>
        <a:buChar char="§"/>
        <a:defRPr sz="2000" kern="1200">
          <a:solidFill>
            <a:schemeClr val="tx1"/>
          </a:solidFill>
          <a:latin typeface="+mn-lt"/>
          <a:ea typeface="+mn-ea"/>
          <a:cs typeface="+mn-cs"/>
        </a:defRPr>
      </a:lvl1pPr>
      <a:lvl2pPr marL="739775" indent="-282575"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2pPr>
      <a:lvl3pPr marL="1139825" indent="-225425"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3pPr>
      <a:lvl4pPr marL="1597025" indent="-225425"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4225" indent="-225425"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2489" indent="-228404" algn="l" defTabSz="91363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9305" indent="-228404" algn="l" defTabSz="91363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6121" indent="-228404" algn="l" defTabSz="91363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2937" indent="-228404" algn="l" defTabSz="91363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632" rtl="0" eaLnBrk="1" latinLnBrk="0" hangingPunct="1">
        <a:defRPr sz="1800" kern="1200">
          <a:solidFill>
            <a:schemeClr val="tx1"/>
          </a:solidFill>
          <a:latin typeface="+mn-lt"/>
          <a:ea typeface="+mn-ea"/>
          <a:cs typeface="+mn-cs"/>
        </a:defRPr>
      </a:lvl1pPr>
      <a:lvl2pPr marL="456815" algn="l" defTabSz="913632" rtl="0" eaLnBrk="1" latinLnBrk="0" hangingPunct="1">
        <a:defRPr sz="1800" kern="1200">
          <a:solidFill>
            <a:schemeClr val="tx1"/>
          </a:solidFill>
          <a:latin typeface="+mn-lt"/>
          <a:ea typeface="+mn-ea"/>
          <a:cs typeface="+mn-cs"/>
        </a:defRPr>
      </a:lvl2pPr>
      <a:lvl3pPr marL="913632" algn="l" defTabSz="913632" rtl="0" eaLnBrk="1" latinLnBrk="0" hangingPunct="1">
        <a:defRPr sz="1800" kern="1200">
          <a:solidFill>
            <a:schemeClr val="tx1"/>
          </a:solidFill>
          <a:latin typeface="+mn-lt"/>
          <a:ea typeface="+mn-ea"/>
          <a:cs typeface="+mn-cs"/>
        </a:defRPr>
      </a:lvl3pPr>
      <a:lvl4pPr marL="1370447" algn="l" defTabSz="913632" rtl="0" eaLnBrk="1" latinLnBrk="0" hangingPunct="1">
        <a:defRPr sz="1800" kern="1200">
          <a:solidFill>
            <a:schemeClr val="tx1"/>
          </a:solidFill>
          <a:latin typeface="+mn-lt"/>
          <a:ea typeface="+mn-ea"/>
          <a:cs typeface="+mn-cs"/>
        </a:defRPr>
      </a:lvl4pPr>
      <a:lvl5pPr marL="1827263" algn="l" defTabSz="913632" rtl="0" eaLnBrk="1" latinLnBrk="0" hangingPunct="1">
        <a:defRPr sz="1800" kern="1200">
          <a:solidFill>
            <a:schemeClr val="tx1"/>
          </a:solidFill>
          <a:latin typeface="+mn-lt"/>
          <a:ea typeface="+mn-ea"/>
          <a:cs typeface="+mn-cs"/>
        </a:defRPr>
      </a:lvl5pPr>
      <a:lvl6pPr marL="2284080" algn="l" defTabSz="913632" rtl="0" eaLnBrk="1" latinLnBrk="0" hangingPunct="1">
        <a:defRPr sz="1800" kern="1200">
          <a:solidFill>
            <a:schemeClr val="tx1"/>
          </a:solidFill>
          <a:latin typeface="+mn-lt"/>
          <a:ea typeface="+mn-ea"/>
          <a:cs typeface="+mn-cs"/>
        </a:defRPr>
      </a:lvl6pPr>
      <a:lvl7pPr marL="2740896" algn="l" defTabSz="913632" rtl="0" eaLnBrk="1" latinLnBrk="0" hangingPunct="1">
        <a:defRPr sz="1800" kern="1200">
          <a:solidFill>
            <a:schemeClr val="tx1"/>
          </a:solidFill>
          <a:latin typeface="+mn-lt"/>
          <a:ea typeface="+mn-ea"/>
          <a:cs typeface="+mn-cs"/>
        </a:defRPr>
      </a:lvl7pPr>
      <a:lvl8pPr marL="3197713" algn="l" defTabSz="913632" rtl="0" eaLnBrk="1" latinLnBrk="0" hangingPunct="1">
        <a:defRPr sz="1800" kern="1200">
          <a:solidFill>
            <a:schemeClr val="tx1"/>
          </a:solidFill>
          <a:latin typeface="+mn-lt"/>
          <a:ea typeface="+mn-ea"/>
          <a:cs typeface="+mn-cs"/>
        </a:defRPr>
      </a:lvl8pPr>
      <a:lvl9pPr marL="3654529" algn="l" defTabSz="91363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363" tIns="45683" rIns="91363" bIns="45683"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363" tIns="45683" rIns="91363" bIns="4568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95300" y="6356350"/>
            <a:ext cx="2311400" cy="365125"/>
          </a:xfrm>
          <a:prstGeom prst="rect">
            <a:avLst/>
          </a:prstGeom>
        </p:spPr>
        <p:txBody>
          <a:bodyPr vert="horz" lIns="91363" tIns="45683" rIns="91363" bIns="45683" rtlCol="0" anchor="ctr"/>
          <a:lstStyle>
            <a:lvl1pPr algn="l" eaLnBrk="1" hangingPunct="1">
              <a:defRPr sz="1200">
                <a:solidFill>
                  <a:schemeClr val="tx1">
                    <a:tint val="75000"/>
                  </a:schemeClr>
                </a:solidFill>
                <a:latin typeface="Arial" charset="0"/>
                <a:cs typeface="Arial" charset="0"/>
              </a:defRPr>
            </a:lvl1pPr>
          </a:lstStyle>
          <a:p>
            <a:pPr>
              <a:defRPr/>
            </a:pPr>
            <a:endParaRPr lang="en-US"/>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363" tIns="45683" rIns="91363" bIns="45683" rtlCol="0" anchor="ctr"/>
          <a:lstStyle>
            <a:lvl1pPr algn="ctr" eaLnBrk="1" hangingPunct="1">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wrap="square" lIns="91363" tIns="45683" rIns="91363" bIns="45683" numCol="1" anchor="ctr" anchorCtr="0" compatLnSpc="1">
            <a:prstTxWarp prst="textNoShape">
              <a:avLst/>
            </a:prstTxWarp>
          </a:bodyPr>
          <a:lstStyle>
            <a:lvl1pPr algn="r" eaLnBrk="1" hangingPunct="1">
              <a:defRPr sz="1200">
                <a:solidFill>
                  <a:srgbClr val="898989"/>
                </a:solidFill>
              </a:defRPr>
            </a:lvl1pPr>
          </a:lstStyle>
          <a:p>
            <a:fld id="{52E1F6DA-83CF-4A4F-8411-70CE2DBA216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6279" r:id="rId1"/>
    <p:sldLayoutId id="2147486280" r:id="rId2"/>
    <p:sldLayoutId id="2147486281" r:id="rId3"/>
    <p:sldLayoutId id="2147486282" r:id="rId4"/>
    <p:sldLayoutId id="2147486283" r:id="rId5"/>
    <p:sldLayoutId id="2147486284" r:id="rId6"/>
    <p:sldLayoutId id="2147486285" r:id="rId7"/>
    <p:sldLayoutId id="2147486286" r:id="rId8"/>
    <p:sldLayoutId id="2147486287" r:id="rId9"/>
    <p:sldLayoutId id="2147486288" r:id="rId10"/>
    <p:sldLayoutId id="214748628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815" algn="ctr" rtl="0" fontAlgn="base">
        <a:spcBef>
          <a:spcPct val="0"/>
        </a:spcBef>
        <a:spcAft>
          <a:spcPct val="0"/>
        </a:spcAft>
        <a:defRPr sz="4400">
          <a:solidFill>
            <a:schemeClr val="tx1"/>
          </a:solidFill>
          <a:latin typeface="Calibri" pitchFamily="34" charset="0"/>
        </a:defRPr>
      </a:lvl6pPr>
      <a:lvl7pPr marL="913632" algn="ctr" rtl="0" fontAlgn="base">
        <a:spcBef>
          <a:spcPct val="0"/>
        </a:spcBef>
        <a:spcAft>
          <a:spcPct val="0"/>
        </a:spcAft>
        <a:defRPr sz="4400">
          <a:solidFill>
            <a:schemeClr val="tx1"/>
          </a:solidFill>
          <a:latin typeface="Calibri" pitchFamily="34" charset="0"/>
        </a:defRPr>
      </a:lvl7pPr>
      <a:lvl8pPr marL="1370447" algn="ctr" rtl="0" fontAlgn="base">
        <a:spcBef>
          <a:spcPct val="0"/>
        </a:spcBef>
        <a:spcAft>
          <a:spcPct val="0"/>
        </a:spcAft>
        <a:defRPr sz="4400">
          <a:solidFill>
            <a:schemeClr val="tx1"/>
          </a:solidFill>
          <a:latin typeface="Calibri" pitchFamily="34" charset="0"/>
        </a:defRPr>
      </a:lvl8pPr>
      <a:lvl9pPr marL="1827263" algn="ctr" rtl="0" fontAlgn="base">
        <a:spcBef>
          <a:spcPct val="0"/>
        </a:spcBef>
        <a:spcAft>
          <a:spcPct val="0"/>
        </a:spcAft>
        <a:defRPr sz="4400">
          <a:solidFill>
            <a:schemeClr val="tx1"/>
          </a:solidFill>
          <a:latin typeface="Calibri" pitchFamily="34" charset="0"/>
        </a:defRPr>
      </a:lvl9pPr>
    </p:titleStyle>
    <p:bodyStyle>
      <a:lvl1pPr marL="339725" indent="-339725"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39775" indent="-282575"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39825" indent="-225425"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7025" indent="-225425"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4225" indent="-225425"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2489" indent="-228404" algn="l" defTabSz="91363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9305" indent="-228404" algn="l" defTabSz="91363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6121" indent="-228404" algn="l" defTabSz="91363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2937" indent="-228404" algn="l" defTabSz="91363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632" rtl="0" eaLnBrk="1" latinLnBrk="0" hangingPunct="1">
        <a:defRPr sz="1800" kern="1200">
          <a:solidFill>
            <a:schemeClr val="tx1"/>
          </a:solidFill>
          <a:latin typeface="+mn-lt"/>
          <a:ea typeface="+mn-ea"/>
          <a:cs typeface="+mn-cs"/>
        </a:defRPr>
      </a:lvl1pPr>
      <a:lvl2pPr marL="456815" algn="l" defTabSz="913632" rtl="0" eaLnBrk="1" latinLnBrk="0" hangingPunct="1">
        <a:defRPr sz="1800" kern="1200">
          <a:solidFill>
            <a:schemeClr val="tx1"/>
          </a:solidFill>
          <a:latin typeface="+mn-lt"/>
          <a:ea typeface="+mn-ea"/>
          <a:cs typeface="+mn-cs"/>
        </a:defRPr>
      </a:lvl2pPr>
      <a:lvl3pPr marL="913632" algn="l" defTabSz="913632" rtl="0" eaLnBrk="1" latinLnBrk="0" hangingPunct="1">
        <a:defRPr sz="1800" kern="1200">
          <a:solidFill>
            <a:schemeClr val="tx1"/>
          </a:solidFill>
          <a:latin typeface="+mn-lt"/>
          <a:ea typeface="+mn-ea"/>
          <a:cs typeface="+mn-cs"/>
        </a:defRPr>
      </a:lvl3pPr>
      <a:lvl4pPr marL="1370447" algn="l" defTabSz="913632" rtl="0" eaLnBrk="1" latinLnBrk="0" hangingPunct="1">
        <a:defRPr sz="1800" kern="1200">
          <a:solidFill>
            <a:schemeClr val="tx1"/>
          </a:solidFill>
          <a:latin typeface="+mn-lt"/>
          <a:ea typeface="+mn-ea"/>
          <a:cs typeface="+mn-cs"/>
        </a:defRPr>
      </a:lvl4pPr>
      <a:lvl5pPr marL="1827263" algn="l" defTabSz="913632" rtl="0" eaLnBrk="1" latinLnBrk="0" hangingPunct="1">
        <a:defRPr sz="1800" kern="1200">
          <a:solidFill>
            <a:schemeClr val="tx1"/>
          </a:solidFill>
          <a:latin typeface="+mn-lt"/>
          <a:ea typeface="+mn-ea"/>
          <a:cs typeface="+mn-cs"/>
        </a:defRPr>
      </a:lvl5pPr>
      <a:lvl6pPr marL="2284080" algn="l" defTabSz="913632" rtl="0" eaLnBrk="1" latinLnBrk="0" hangingPunct="1">
        <a:defRPr sz="1800" kern="1200">
          <a:solidFill>
            <a:schemeClr val="tx1"/>
          </a:solidFill>
          <a:latin typeface="+mn-lt"/>
          <a:ea typeface="+mn-ea"/>
          <a:cs typeface="+mn-cs"/>
        </a:defRPr>
      </a:lvl6pPr>
      <a:lvl7pPr marL="2740896" algn="l" defTabSz="913632" rtl="0" eaLnBrk="1" latinLnBrk="0" hangingPunct="1">
        <a:defRPr sz="1800" kern="1200">
          <a:solidFill>
            <a:schemeClr val="tx1"/>
          </a:solidFill>
          <a:latin typeface="+mn-lt"/>
          <a:ea typeface="+mn-ea"/>
          <a:cs typeface="+mn-cs"/>
        </a:defRPr>
      </a:lvl7pPr>
      <a:lvl8pPr marL="3197713" algn="l" defTabSz="913632" rtl="0" eaLnBrk="1" latinLnBrk="0" hangingPunct="1">
        <a:defRPr sz="1800" kern="1200">
          <a:solidFill>
            <a:schemeClr val="tx1"/>
          </a:solidFill>
          <a:latin typeface="+mn-lt"/>
          <a:ea typeface="+mn-ea"/>
          <a:cs typeface="+mn-cs"/>
        </a:defRPr>
      </a:lvl8pPr>
      <a:lvl9pPr marL="3654529" algn="l" defTabSz="9136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investor.sebi.gov.in" TargetMode="Externa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idx="4294967295"/>
          </p:nvPr>
        </p:nvSpPr>
        <p:spPr>
          <a:xfrm>
            <a:off x="3657600" y="1295400"/>
            <a:ext cx="5715000" cy="5334000"/>
          </a:xfrm>
        </p:spPr>
        <p:txBody>
          <a:bodyPr/>
          <a:lstStyle/>
          <a:p>
            <a:pPr algn="ctr" eaLnBrk="1" hangingPunct="1"/>
            <a:r>
              <a:rPr lang="en-IN" sz="3200" dirty="0"/>
              <a:t>Supporting safe investment through Financial Education</a:t>
            </a:r>
            <a:r>
              <a:rPr lang="en-US" sz="3200" dirty="0"/>
              <a:t/>
            </a:r>
            <a:br>
              <a:rPr lang="en-US" sz="3200" dirty="0"/>
            </a:br>
            <a:r>
              <a:rPr lang="en-US" sz="3200" dirty="0"/>
              <a:t/>
            </a:r>
            <a:br>
              <a:rPr lang="en-US" sz="3200" dirty="0"/>
            </a:br>
            <a:r>
              <a:rPr lang="en-US" sz="3200" dirty="0"/>
              <a:t>Approach of SEBI in </a:t>
            </a:r>
            <a:r>
              <a:rPr lang="en-US" sz="3200" dirty="0" smtClean="0"/>
              <a:t>Investor</a:t>
            </a:r>
            <a:r>
              <a:rPr lang="en-US" sz="3200" dirty="0" smtClean="0"/>
              <a:t> Education</a:t>
            </a:r>
            <a:br>
              <a:rPr lang="en-US" sz="3200" dirty="0" smtClean="0"/>
            </a:br>
            <a:r>
              <a:rPr lang="en-US" sz="3200" dirty="0" smtClean="0"/>
              <a:t/>
            </a:r>
            <a:br>
              <a:rPr lang="en-US" sz="3200" dirty="0" smtClean="0"/>
            </a:br>
            <a:r>
              <a:rPr lang="en-US" dirty="0" err="1" smtClean="0"/>
              <a:t>Nagendraa</a:t>
            </a:r>
            <a:r>
              <a:rPr lang="en-US" dirty="0" smtClean="0"/>
              <a:t> </a:t>
            </a:r>
            <a:r>
              <a:rPr lang="en-US" dirty="0" err="1" smtClean="0"/>
              <a:t>Parakh</a:t>
            </a:r>
            <a:r>
              <a:rPr lang="en-US" dirty="0" smtClean="0"/>
              <a:t>,</a:t>
            </a:r>
            <a:br>
              <a:rPr lang="en-US" dirty="0" smtClean="0"/>
            </a:br>
            <a:r>
              <a:rPr lang="en-US" dirty="0" smtClean="0"/>
              <a:t>Executive Director, SEBI</a:t>
            </a:r>
            <a:r>
              <a:rPr lang="en-US" sz="3200" dirty="0"/>
              <a:t/>
            </a:r>
            <a:br>
              <a:rPr lang="en-US" sz="3200" dirty="0"/>
            </a:br>
            <a:r>
              <a:rPr lang="en-US" dirty="0"/>
              <a:t/>
            </a:r>
            <a:br>
              <a:rPr lang="en-US" dirty="0"/>
            </a:br>
            <a:r>
              <a:rPr lang="en-US" dirty="0"/>
              <a:t/>
            </a:r>
            <a:br>
              <a:rPr lang="en-US" dirty="0"/>
            </a:br>
            <a:r>
              <a:rPr lang="en-US" dirty="0"/>
              <a:t/>
            </a:r>
            <a:br>
              <a:rPr lang="en-US" dirty="0"/>
            </a:br>
            <a:r>
              <a:rPr lang="en-US" dirty="0"/>
              <a:t> </a:t>
            </a:r>
            <a:r>
              <a:rPr lang="en-IN" dirty="0"/>
              <a:t/>
            </a:r>
            <a:br>
              <a:rPr lang="en-IN" dirty="0"/>
            </a:br>
            <a:endParaRPr lang="en-US" altLang="en-US" sz="1400" dirty="0"/>
          </a:p>
        </p:txBody>
      </p:sp>
      <p:pic>
        <p:nvPicPr>
          <p:cNvPr id="4" name="Content Placeholder 5" descr="images.jpg"/>
          <p:cNvPicPr>
            <a:picLocks noChangeAspect="1"/>
          </p:cNvPicPr>
          <p:nvPr/>
        </p:nvPicPr>
        <p:blipFill>
          <a:blip r:embed="rId3" cstate="print"/>
          <a:srcRect/>
          <a:stretch>
            <a:fillRect/>
          </a:stretch>
        </p:blipFill>
        <p:spPr bwMode="auto">
          <a:xfrm>
            <a:off x="457200" y="1828800"/>
            <a:ext cx="2971800" cy="4114800"/>
          </a:xfrm>
          <a:prstGeom prst="rect">
            <a:avLst/>
          </a:prstGeom>
          <a:noFill/>
          <a:ln w="9525">
            <a:noFill/>
            <a:miter lim="800000"/>
            <a:headEnd/>
            <a:tailEnd/>
          </a:ln>
        </p:spPr>
      </p:pic>
      <p:sp>
        <p:nvSpPr>
          <p:cNvPr id="5" name="Rectangle 4"/>
          <p:cNvSpPr/>
          <p:nvPr/>
        </p:nvSpPr>
        <p:spPr>
          <a:xfrm>
            <a:off x="4267200" y="5486400"/>
            <a:ext cx="4953000" cy="477054"/>
          </a:xfrm>
          <a:prstGeom prst="rect">
            <a:avLst/>
          </a:prstGeom>
        </p:spPr>
        <p:txBody>
          <a:bodyPr>
            <a:spAutoFit/>
          </a:bodyPr>
          <a:lstStyle/>
          <a:p>
            <a:r>
              <a:rPr lang="en-US" altLang="en-US" sz="2500" b="1" dirty="0">
                <a:latin typeface="Book Antiqua" pitchFamily="18" charset="0"/>
              </a:rPr>
              <a:t>November 9, 2017</a:t>
            </a:r>
            <a:endParaRPr lang="en-US" sz="25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95300" y="0"/>
            <a:ext cx="8877300" cy="757238"/>
          </a:xfrm>
        </p:spPr>
        <p:txBody>
          <a:bodyPr/>
          <a:lstStyle/>
          <a:p>
            <a:pPr algn="ctr" eaLnBrk="1" hangingPunct="1"/>
            <a:r>
              <a:rPr lang="en-US" sz="3000" dirty="0">
                <a:latin typeface="Book Antiqua" pitchFamily="18" charset="0"/>
                <a:cs typeface="Times New Roman" panose="02020603050405020304" pitchFamily="18" charset="0"/>
              </a:rPr>
              <a:t>Overview of Financial Education and Awareness </a:t>
            </a:r>
          </a:p>
        </p:txBody>
      </p:sp>
      <p:sp>
        <p:nvSpPr>
          <p:cNvPr id="5123" name="Rectangle 3"/>
          <p:cNvSpPr>
            <a:spLocks noGrp="1" noChangeArrowheads="1"/>
          </p:cNvSpPr>
          <p:nvPr>
            <p:ph type="body" idx="1"/>
          </p:nvPr>
        </p:nvSpPr>
        <p:spPr>
          <a:xfrm>
            <a:off x="609600" y="990600"/>
            <a:ext cx="8610600" cy="5029200"/>
          </a:xfrm>
        </p:spPr>
        <p:txBody>
          <a:bodyPr/>
          <a:lstStyle/>
          <a:p>
            <a:pPr lvl="1" algn="ctr" eaLnBrk="1" hangingPunct="1">
              <a:lnSpc>
                <a:spcPct val="80000"/>
              </a:lnSpc>
              <a:buFont typeface="Wingdings" panose="05000000000000000000" pitchFamily="2" charset="2"/>
              <a:buNone/>
            </a:pPr>
            <a:r>
              <a:rPr lang="en-US" b="1" dirty="0">
                <a:latin typeface="Book Antiqua" pitchFamily="18" charset="0"/>
                <a:cs typeface="Times New Roman" panose="02020603050405020304" pitchFamily="18" charset="0"/>
              </a:rPr>
              <a:t>An informed investor is a protected investor</a:t>
            </a:r>
          </a:p>
          <a:p>
            <a:pPr algn="ctr" eaLnBrk="1" hangingPunct="1">
              <a:lnSpc>
                <a:spcPct val="80000"/>
              </a:lnSpc>
              <a:buFont typeface="Wingdings" panose="05000000000000000000" pitchFamily="2" charset="2"/>
              <a:buNone/>
            </a:pPr>
            <a:r>
              <a:rPr lang="en-US" b="1" i="1" dirty="0">
                <a:latin typeface="Book Antiqua" pitchFamily="18" charset="0"/>
                <a:cs typeface="Times New Roman" panose="02020603050405020304" pitchFamily="18" charset="0"/>
              </a:rPr>
              <a:t>     </a:t>
            </a:r>
            <a:r>
              <a:rPr lang="en-US" dirty="0">
                <a:latin typeface="Book Antiqua" pitchFamily="18" charset="0"/>
                <a:cs typeface="Times New Roman" panose="02020603050405020304" pitchFamily="18" charset="0"/>
              </a:rPr>
              <a:t>Approach</a:t>
            </a:r>
            <a:r>
              <a:rPr lang="en-US" b="1" i="1" dirty="0">
                <a:latin typeface="Book Antiqua" pitchFamily="18" charset="0"/>
                <a:cs typeface="Times New Roman" panose="02020603050405020304" pitchFamily="18" charset="0"/>
              </a:rPr>
              <a:t> </a:t>
            </a:r>
          </a:p>
          <a:p>
            <a:pPr algn="ctr" eaLnBrk="1" hangingPunct="1">
              <a:lnSpc>
                <a:spcPct val="80000"/>
              </a:lnSpc>
              <a:buFont typeface="Wingdings" panose="05000000000000000000" pitchFamily="2" charset="2"/>
              <a:buNone/>
            </a:pPr>
            <a:endParaRPr lang="en-US" b="1" i="1" dirty="0">
              <a:cs typeface="Times New Roman" panose="02020603050405020304" pitchFamily="18" charset="0"/>
            </a:endParaRPr>
          </a:p>
          <a:p>
            <a:pPr algn="ctr" eaLnBrk="1" hangingPunct="1">
              <a:lnSpc>
                <a:spcPct val="80000"/>
              </a:lnSpc>
              <a:buFont typeface="Wingdings" panose="05000000000000000000" pitchFamily="2" charset="2"/>
              <a:buNone/>
            </a:pPr>
            <a:endParaRPr lang="en-US" sz="1600" b="1" i="1" dirty="0">
              <a:latin typeface="Book Antiqua" pitchFamily="18" charset="0"/>
              <a:cs typeface="Times New Roman" panose="02020603050405020304" pitchFamily="18" charset="0"/>
            </a:endParaRPr>
          </a:p>
          <a:p>
            <a:pPr algn="just" eaLnBrk="1" hangingPunct="1">
              <a:lnSpc>
                <a:spcPct val="80000"/>
              </a:lnSpc>
              <a:buFontTx/>
              <a:buNone/>
            </a:pPr>
            <a:r>
              <a:rPr lang="en-US" sz="1800" dirty="0">
                <a:latin typeface="Book Antiqua" pitchFamily="18" charset="0"/>
                <a:cs typeface="Times New Roman" panose="02020603050405020304" pitchFamily="18" charset="0"/>
              </a:rPr>
              <a:t>Invest with knowledge     Convert savers into investors           ‘catch them young’</a:t>
            </a:r>
          </a:p>
          <a:p>
            <a:pPr algn="just" eaLnBrk="1" hangingPunct="1">
              <a:lnSpc>
                <a:spcPct val="80000"/>
              </a:lnSpc>
              <a:buNone/>
            </a:pPr>
            <a:r>
              <a:rPr lang="en-US" sz="1600" dirty="0">
                <a:latin typeface="Book Antiqua" pitchFamily="18" charset="0"/>
                <a:cs typeface="Times New Roman" panose="02020603050405020304" pitchFamily="18" charset="0"/>
              </a:rPr>
              <a:t>(investor education for           (inv education and awareness for            (financial education</a:t>
            </a:r>
          </a:p>
          <a:p>
            <a:pPr eaLnBrk="1" hangingPunct="1">
              <a:lnSpc>
                <a:spcPct val="80000"/>
              </a:lnSpc>
              <a:buFont typeface="Wingdings" panose="05000000000000000000" pitchFamily="2" charset="2"/>
              <a:buNone/>
            </a:pPr>
            <a:r>
              <a:rPr lang="en-US" sz="1600" dirty="0">
                <a:latin typeface="Book Antiqua" pitchFamily="18" charset="0"/>
                <a:cs typeface="Times New Roman" panose="02020603050405020304" pitchFamily="18" charset="0"/>
              </a:rPr>
              <a:t>existing Investors)                       existing and new Investors)	              for future Investors)</a:t>
            </a:r>
          </a:p>
          <a:p>
            <a:pPr algn="just" eaLnBrk="1" hangingPunct="1">
              <a:lnSpc>
                <a:spcPct val="80000"/>
              </a:lnSpc>
              <a:buFont typeface="Wingdings" panose="05000000000000000000" pitchFamily="2" charset="2"/>
              <a:buNone/>
            </a:pPr>
            <a:endParaRPr lang="en-US" sz="1100" dirty="0">
              <a:solidFill>
                <a:schemeClr val="accent2"/>
              </a:solidFill>
              <a:latin typeface="Times New Roman" panose="02020603050405020304" pitchFamily="18" charset="0"/>
              <a:cs typeface="Times New Roman" panose="02020603050405020304" pitchFamily="18" charset="0"/>
            </a:endParaRPr>
          </a:p>
          <a:p>
            <a:pPr algn="ctr" eaLnBrk="1" hangingPunct="1">
              <a:lnSpc>
                <a:spcPct val="80000"/>
              </a:lnSpc>
              <a:buNone/>
            </a:pPr>
            <a:r>
              <a:rPr lang="en-US" dirty="0">
                <a:latin typeface="Book Antiqua" pitchFamily="18" charset="0"/>
              </a:rPr>
              <a:t>Tools used for conveying the messages</a:t>
            </a:r>
          </a:p>
          <a:p>
            <a:pPr algn="ctr" eaLnBrk="1" hangingPunct="1">
              <a:lnSpc>
                <a:spcPct val="80000"/>
              </a:lnSpc>
              <a:buNone/>
            </a:pPr>
            <a:endParaRPr lang="en-US" dirty="0">
              <a:latin typeface="Book Antiqua" pitchFamily="18" charset="0"/>
            </a:endParaRPr>
          </a:p>
          <a:p>
            <a:pPr algn="ctr" eaLnBrk="1" hangingPunct="1">
              <a:lnSpc>
                <a:spcPct val="80000"/>
              </a:lnSpc>
              <a:buNone/>
            </a:pPr>
            <a:endParaRPr lang="en-US" dirty="0">
              <a:latin typeface="Book Antiqua" pitchFamily="18" charset="0"/>
            </a:endParaRPr>
          </a:p>
          <a:p>
            <a:pPr algn="ctr" eaLnBrk="1" hangingPunct="1">
              <a:lnSpc>
                <a:spcPct val="80000"/>
              </a:lnSpc>
              <a:buNone/>
            </a:pPr>
            <a:endParaRPr lang="en-US" dirty="0">
              <a:latin typeface="Book Antiqua" pitchFamily="18" charset="0"/>
            </a:endParaRPr>
          </a:p>
        </p:txBody>
      </p:sp>
      <p:sp>
        <p:nvSpPr>
          <p:cNvPr id="5124" name="Line 54"/>
          <p:cNvSpPr>
            <a:spLocks noChangeShapeType="1"/>
          </p:cNvSpPr>
          <p:nvPr/>
        </p:nvSpPr>
        <p:spPr bwMode="auto">
          <a:xfrm flipH="1">
            <a:off x="2362200" y="1600200"/>
            <a:ext cx="2743200" cy="6096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5" name="Line 54"/>
          <p:cNvSpPr>
            <a:spLocks noChangeShapeType="1"/>
          </p:cNvSpPr>
          <p:nvPr/>
        </p:nvSpPr>
        <p:spPr bwMode="auto">
          <a:xfrm>
            <a:off x="5105400" y="1600200"/>
            <a:ext cx="0" cy="6096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6" name="Line 54"/>
          <p:cNvSpPr>
            <a:spLocks noChangeShapeType="1"/>
          </p:cNvSpPr>
          <p:nvPr/>
        </p:nvSpPr>
        <p:spPr bwMode="auto">
          <a:xfrm>
            <a:off x="5105400" y="1600200"/>
            <a:ext cx="2819400" cy="5334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8" name="Table 7"/>
          <p:cNvGraphicFramePr>
            <a:graphicFrameLocks noGrp="1"/>
          </p:cNvGraphicFramePr>
          <p:nvPr/>
        </p:nvGraphicFramePr>
        <p:xfrm>
          <a:off x="685800" y="3657600"/>
          <a:ext cx="8610600" cy="2595880"/>
        </p:xfrm>
        <a:graphic>
          <a:graphicData uri="http://schemas.openxmlformats.org/drawingml/2006/table">
            <a:tbl>
              <a:tblPr firstRow="1" bandRow="1">
                <a:tableStyleId>{5C22544A-7EE6-4342-B048-85BDC9FD1C3A}</a:tableStyleId>
              </a:tblPr>
              <a:tblGrid>
                <a:gridCol w="4648200">
                  <a:extLst>
                    <a:ext uri="{9D8B030D-6E8A-4147-A177-3AD203B41FA5}">
                      <a16:colId xmlns:a16="http://schemas.microsoft.com/office/drawing/2014/main" xmlns="" val="20000"/>
                    </a:ext>
                  </a:extLst>
                </a:gridCol>
                <a:gridCol w="3962400">
                  <a:extLst>
                    <a:ext uri="{9D8B030D-6E8A-4147-A177-3AD203B41FA5}">
                      <a16:colId xmlns:a16="http://schemas.microsoft.com/office/drawing/2014/main" xmlns="" val="20001"/>
                    </a:ext>
                  </a:extLst>
                </a:gridCol>
              </a:tblGrid>
              <a:tr h="370840">
                <a:tc>
                  <a:txBody>
                    <a:bodyPr/>
                    <a:lstStyle/>
                    <a:p>
                      <a:r>
                        <a:rPr lang="en-US" sz="1600" dirty="0">
                          <a:latin typeface="Book Antiqua" pitchFamily="18" charset="0"/>
                        </a:rPr>
                        <a:t>Investor education and awareness</a:t>
                      </a:r>
                    </a:p>
                  </a:txBody>
                  <a:tcPr/>
                </a:tc>
                <a:tc>
                  <a:txBody>
                    <a:bodyPr/>
                    <a:lstStyle/>
                    <a:p>
                      <a:r>
                        <a:rPr lang="en-US" sz="1600" dirty="0">
                          <a:latin typeface="Book Antiqua" pitchFamily="18" charset="0"/>
                        </a:rPr>
                        <a:t>Financial education</a:t>
                      </a:r>
                    </a:p>
                  </a:txBody>
                  <a:tcPr/>
                </a:tc>
                <a:extLst>
                  <a:ext uri="{0D108BD9-81ED-4DB2-BD59-A6C34878D82A}">
                    <a16:rowId xmlns:a16="http://schemas.microsoft.com/office/drawing/2014/main" xmlns="" val="10000"/>
                  </a:ext>
                </a:extLst>
              </a:tr>
              <a:tr h="370840">
                <a:tc>
                  <a:txBody>
                    <a:bodyPr/>
                    <a:lstStyle/>
                    <a:p>
                      <a:pPr marL="0" marR="0" lvl="1" indent="0" algn="l" defTabSz="913632"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Book Antiqua" pitchFamily="18" charset="0"/>
                          <a:ea typeface="+mn-ea"/>
                          <a:cs typeface="+mn-cs"/>
                        </a:rPr>
                        <a:t>Investor Awareness Programs (SEBI and SROs) </a:t>
                      </a:r>
                    </a:p>
                  </a:txBody>
                  <a:tcPr/>
                </a:tc>
                <a:tc>
                  <a:txBody>
                    <a:bodyPr/>
                    <a:lstStyle/>
                    <a:p>
                      <a:pPr marL="0" algn="l" defTabSz="913632" rtl="0" eaLnBrk="1" latinLnBrk="0" hangingPunct="1"/>
                      <a:r>
                        <a:rPr lang="en-US" sz="1600" kern="1200" dirty="0">
                          <a:solidFill>
                            <a:schemeClr val="dk1"/>
                          </a:solidFill>
                          <a:latin typeface="Book Antiqua" pitchFamily="18" charset="0"/>
                          <a:ea typeface="+mn-ea"/>
                          <a:cs typeface="+mn-cs"/>
                        </a:rPr>
                        <a:t>Workshops (RP and SEBI)</a:t>
                      </a:r>
                    </a:p>
                  </a:txBody>
                  <a:tcPr/>
                </a:tc>
                <a:extLst>
                  <a:ext uri="{0D108BD9-81ED-4DB2-BD59-A6C34878D82A}">
                    <a16:rowId xmlns:a16="http://schemas.microsoft.com/office/drawing/2014/main" xmlns="" val="10001"/>
                  </a:ext>
                </a:extLst>
              </a:tr>
              <a:tr h="370840">
                <a:tc>
                  <a:txBody>
                    <a:bodyPr/>
                    <a:lstStyle/>
                    <a:p>
                      <a:pPr marL="0" marR="0" lvl="1" indent="0" algn="l" defTabSz="913632"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Book Antiqua" pitchFamily="18" charset="0"/>
                          <a:ea typeface="+mn-ea"/>
                          <a:cs typeface="+mn-cs"/>
                        </a:rPr>
                        <a:t>Regional Seminars (SEBI and SROs)</a:t>
                      </a:r>
                    </a:p>
                  </a:txBody>
                  <a:tcPr/>
                </a:tc>
                <a:tc>
                  <a:txBody>
                    <a:bodyPr/>
                    <a:lstStyle/>
                    <a:p>
                      <a:pPr marL="0" marR="0" indent="0" algn="l" defTabSz="913632"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Book Antiqua" pitchFamily="18" charset="0"/>
                          <a:ea typeface="+mn-ea"/>
                          <a:cs typeface="+mn-cs"/>
                        </a:rPr>
                        <a:t>Visit to SEBI (SEBI)</a:t>
                      </a:r>
                    </a:p>
                  </a:txBody>
                  <a:tcPr/>
                </a:tc>
                <a:extLst>
                  <a:ext uri="{0D108BD9-81ED-4DB2-BD59-A6C34878D82A}">
                    <a16:rowId xmlns:a16="http://schemas.microsoft.com/office/drawing/2014/main" xmlns="" val="10002"/>
                  </a:ext>
                </a:extLst>
              </a:tr>
              <a:tr h="370840">
                <a:tc>
                  <a:txBody>
                    <a:bodyPr/>
                    <a:lstStyle/>
                    <a:p>
                      <a:pPr marL="0" algn="l" defTabSz="913632" rtl="0" eaLnBrk="1" latinLnBrk="0" hangingPunct="1"/>
                      <a:r>
                        <a:rPr lang="en-US" sz="1600" kern="1200" dirty="0">
                          <a:solidFill>
                            <a:schemeClr val="dk1"/>
                          </a:solidFill>
                          <a:latin typeface="Book Antiqua" pitchFamily="18" charset="0"/>
                          <a:ea typeface="+mn-ea"/>
                          <a:cs typeface="+mn-cs"/>
                        </a:rPr>
                        <a:t>Through Investors’ Associations</a:t>
                      </a:r>
                    </a:p>
                  </a:txBody>
                  <a:tcPr/>
                </a:tc>
                <a:tc>
                  <a:txBody>
                    <a:bodyPr/>
                    <a:lstStyle/>
                    <a:p>
                      <a:pPr marL="0" marR="0" indent="0" algn="l" defTabSz="913632"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Book Antiqua" pitchFamily="18" charset="0"/>
                          <a:ea typeface="+mn-ea"/>
                          <a:cs typeface="+mn-cs"/>
                        </a:rPr>
                        <a:t>Through NCFE contribution</a:t>
                      </a:r>
                    </a:p>
                  </a:txBody>
                  <a:tcPr/>
                </a:tc>
                <a:extLst>
                  <a:ext uri="{0D108BD9-81ED-4DB2-BD59-A6C34878D82A}">
                    <a16:rowId xmlns:a16="http://schemas.microsoft.com/office/drawing/2014/main" xmlns="" val="10003"/>
                  </a:ext>
                </a:extLst>
              </a:tr>
              <a:tr h="370840">
                <a:tc>
                  <a:txBody>
                    <a:bodyPr/>
                    <a:lstStyle/>
                    <a:p>
                      <a:pPr marL="0" algn="l" defTabSz="913632" rtl="0" eaLnBrk="1" latinLnBrk="0" hangingPunct="1"/>
                      <a:r>
                        <a:rPr lang="en-US" sz="1600" kern="1200" dirty="0">
                          <a:solidFill>
                            <a:schemeClr val="dk1"/>
                          </a:solidFill>
                          <a:latin typeface="Book Antiqua" pitchFamily="18" charset="0"/>
                          <a:ea typeface="+mn-ea"/>
                          <a:cs typeface="+mn-cs"/>
                        </a:rPr>
                        <a:t>Investor Education material</a:t>
                      </a:r>
                    </a:p>
                  </a:txBody>
                  <a:tcPr/>
                </a:tc>
                <a:tc>
                  <a:txBody>
                    <a:bodyPr/>
                    <a:lstStyle/>
                    <a:p>
                      <a:pPr marL="0" algn="l" defTabSz="913632" rtl="0" eaLnBrk="1" latinLnBrk="0" hangingPunct="1"/>
                      <a:r>
                        <a:rPr lang="en-US" sz="1600" kern="1200" dirty="0">
                          <a:solidFill>
                            <a:schemeClr val="dk1"/>
                          </a:solidFill>
                          <a:latin typeface="Book Antiqua" pitchFamily="18" charset="0"/>
                          <a:ea typeface="+mn-ea"/>
                          <a:cs typeface="+mn-cs"/>
                        </a:rPr>
                        <a:t>Financial Education material</a:t>
                      </a:r>
                    </a:p>
                  </a:txBody>
                  <a:tcPr/>
                </a:tc>
                <a:extLst>
                  <a:ext uri="{0D108BD9-81ED-4DB2-BD59-A6C34878D82A}">
                    <a16:rowId xmlns:a16="http://schemas.microsoft.com/office/drawing/2014/main" xmlns="" val="10004"/>
                  </a:ext>
                </a:extLst>
              </a:tr>
              <a:tr h="370840">
                <a:tc gridSpan="2">
                  <a:txBody>
                    <a:bodyPr/>
                    <a:lstStyle/>
                    <a:p>
                      <a:pPr marL="0" algn="ctr" defTabSz="913632" rtl="0" eaLnBrk="1" latinLnBrk="0" hangingPunct="1"/>
                      <a:r>
                        <a:rPr lang="en-US" sz="1600" b="1" kern="1200" dirty="0">
                          <a:solidFill>
                            <a:schemeClr val="dk1"/>
                          </a:solidFill>
                          <a:latin typeface="Book Antiqua" pitchFamily="18" charset="0"/>
                          <a:ea typeface="+mn-ea"/>
                          <a:cs typeface="+mn-cs"/>
                        </a:rPr>
                        <a:t>Media</a:t>
                      </a:r>
                      <a:r>
                        <a:rPr lang="en-US" sz="1600" b="1" kern="1200" baseline="0" dirty="0">
                          <a:solidFill>
                            <a:schemeClr val="dk1"/>
                          </a:solidFill>
                          <a:latin typeface="Book Antiqua" pitchFamily="18" charset="0"/>
                          <a:ea typeface="+mn-ea"/>
                          <a:cs typeface="+mn-cs"/>
                        </a:rPr>
                        <a:t> Campaign (Radio, TVC, Print, Bulk </a:t>
                      </a:r>
                      <a:r>
                        <a:rPr lang="en-US" sz="1600" b="1" kern="1200" baseline="0" dirty="0" err="1">
                          <a:solidFill>
                            <a:schemeClr val="dk1"/>
                          </a:solidFill>
                          <a:latin typeface="Book Antiqua" pitchFamily="18" charset="0"/>
                          <a:ea typeface="+mn-ea"/>
                          <a:cs typeface="+mn-cs"/>
                        </a:rPr>
                        <a:t>SMSes</a:t>
                      </a:r>
                      <a:r>
                        <a:rPr lang="en-US" sz="1600" b="1" kern="1200" baseline="0" dirty="0">
                          <a:solidFill>
                            <a:schemeClr val="dk1"/>
                          </a:solidFill>
                          <a:latin typeface="Book Antiqua" pitchFamily="18" charset="0"/>
                          <a:ea typeface="+mn-ea"/>
                          <a:cs typeface="+mn-cs"/>
                        </a:rPr>
                        <a:t>, pan India in 13 languages)</a:t>
                      </a:r>
                      <a:endParaRPr lang="en-US" sz="1600" b="1" kern="1200" dirty="0">
                        <a:solidFill>
                          <a:schemeClr val="dk1"/>
                        </a:solidFill>
                        <a:latin typeface="Book Antiqua" pitchFamily="18" charset="0"/>
                        <a:ea typeface="+mn-ea"/>
                        <a:cs typeface="+mn-cs"/>
                      </a:endParaRPr>
                    </a:p>
                  </a:txBody>
                  <a:tcPr/>
                </a:tc>
                <a:tc hMerge="1">
                  <a:txBody>
                    <a:bodyPr/>
                    <a:lstStyle/>
                    <a:p>
                      <a:pPr marL="0" algn="l" defTabSz="913632" rtl="0" eaLnBrk="1" latinLnBrk="0" hangingPunct="1"/>
                      <a:endParaRPr lang="en-US" sz="1600" kern="1200" dirty="0">
                        <a:solidFill>
                          <a:schemeClr val="dk1"/>
                        </a:solidFill>
                        <a:latin typeface="Book Antiqua" pitchFamily="18" charset="0"/>
                        <a:ea typeface="+mn-ea"/>
                        <a:cs typeface="+mn-cs"/>
                      </a:endParaRPr>
                    </a:p>
                  </a:txBody>
                  <a:tcPr/>
                </a:tc>
                <a:extLst>
                  <a:ext uri="{0D108BD9-81ED-4DB2-BD59-A6C34878D82A}">
                    <a16:rowId xmlns:a16="http://schemas.microsoft.com/office/drawing/2014/main" xmlns="" val="10005"/>
                  </a:ext>
                </a:extLst>
              </a:tr>
              <a:tr h="370840">
                <a:tc gridSpan="2">
                  <a:txBody>
                    <a:bodyPr/>
                    <a:lstStyle/>
                    <a:p>
                      <a:pPr marL="0" algn="ctr" defTabSz="913632" rtl="0" eaLnBrk="1" latinLnBrk="0" hangingPunct="1"/>
                      <a:r>
                        <a:rPr lang="en-US" sz="1600" kern="1200" dirty="0">
                          <a:solidFill>
                            <a:schemeClr val="dk1"/>
                          </a:solidFill>
                          <a:latin typeface="Book Antiqua" pitchFamily="18" charset="0"/>
                          <a:ea typeface="+mn-ea"/>
                          <a:cs typeface="+mn-cs"/>
                        </a:rPr>
                        <a:t>Other initiatives</a:t>
                      </a:r>
                    </a:p>
                  </a:txBody>
                  <a:tcPr/>
                </a:tc>
                <a:tc hMerge="1">
                  <a:txBody>
                    <a:bodyPr/>
                    <a:lstStyle/>
                    <a:p>
                      <a:endParaRPr lang="en-US"/>
                    </a:p>
                  </a:txBody>
                  <a:tcPr/>
                </a:tc>
                <a:extLst>
                  <a:ext uri="{0D108BD9-81ED-4DB2-BD59-A6C34878D82A}">
                    <a16:rowId xmlns:a16="http://schemas.microsoft.com/office/drawing/2014/main" xmlns="" val="10006"/>
                  </a:ext>
                </a:extLst>
              </a:tr>
            </a:tbl>
          </a:graphicData>
        </a:graphic>
      </p:graphicFrame>
      <p:pic>
        <p:nvPicPr>
          <p:cNvPr id="9" name="Picture 2" descr="E:\sebi_Backup_data_1989\Official\Campaign\Logos\SEBI Monogram.bmp"/>
          <p:cNvPicPr>
            <a:picLocks noChangeAspect="1" noChangeArrowheads="1"/>
          </p:cNvPicPr>
          <p:nvPr/>
        </p:nvPicPr>
        <p:blipFill>
          <a:blip r:embed="rId2" cstate="print"/>
          <a:srcRect/>
          <a:stretch>
            <a:fillRect/>
          </a:stretch>
        </p:blipFill>
        <p:spPr bwMode="auto">
          <a:xfrm>
            <a:off x="0" y="6324600"/>
            <a:ext cx="548191" cy="533400"/>
          </a:xfrm>
          <a:prstGeom prst="rect">
            <a:avLst/>
          </a:prstGeom>
          <a:noFill/>
        </p:spPr>
      </p:pic>
      <p:sp>
        <p:nvSpPr>
          <p:cNvPr id="10" name="Slide Number Placeholder 9"/>
          <p:cNvSpPr>
            <a:spLocks noGrp="1"/>
          </p:cNvSpPr>
          <p:nvPr>
            <p:ph type="sldNum" sz="quarter" idx="12"/>
          </p:nvPr>
        </p:nvSpPr>
        <p:spPr/>
        <p:txBody>
          <a:bodyPr/>
          <a:lstStyle/>
          <a:p>
            <a:fld id="{776D5FE2-F896-4E0F-999F-1BB2BDC3122D}" type="slidenum">
              <a:rPr lang="en-US" altLang="en-US" smtClean="0"/>
              <a:pPr/>
              <a:t>2</a:t>
            </a:fld>
            <a:endParaRPr lang="en-US" altLang="en-US"/>
          </a:p>
        </p:txBody>
      </p:sp>
    </p:spTree>
    <p:extLst>
      <p:ext uri="{BB962C8B-B14F-4D97-AF65-F5344CB8AC3E}">
        <p14:creationId xmlns:p14="http://schemas.microsoft.com/office/powerpoint/2010/main" val="3510477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95300" y="0"/>
            <a:ext cx="8877300" cy="757238"/>
          </a:xfrm>
        </p:spPr>
        <p:txBody>
          <a:bodyPr/>
          <a:lstStyle/>
          <a:p>
            <a:pPr algn="ctr" eaLnBrk="1" hangingPunct="1"/>
            <a:r>
              <a:rPr lang="en-US" sz="4000" dirty="0">
                <a:latin typeface="Book Antiqua" pitchFamily="18" charset="0"/>
                <a:cs typeface="Times New Roman" panose="02020603050405020304" pitchFamily="18" charset="0"/>
              </a:rPr>
              <a:t>Investor Education</a:t>
            </a:r>
          </a:p>
        </p:txBody>
      </p:sp>
      <p:sp>
        <p:nvSpPr>
          <p:cNvPr id="5123" name="Rectangle 3"/>
          <p:cNvSpPr>
            <a:spLocks noGrp="1" noChangeArrowheads="1"/>
          </p:cNvSpPr>
          <p:nvPr>
            <p:ph type="body" idx="1"/>
          </p:nvPr>
        </p:nvSpPr>
        <p:spPr>
          <a:xfrm>
            <a:off x="457200" y="990600"/>
            <a:ext cx="8763000" cy="5334000"/>
          </a:xfrm>
        </p:spPr>
        <p:txBody>
          <a:bodyPr/>
          <a:lstStyle/>
          <a:p>
            <a:pPr algn="ctr" eaLnBrk="1" hangingPunct="1">
              <a:lnSpc>
                <a:spcPct val="80000"/>
              </a:lnSpc>
              <a:buNone/>
            </a:pPr>
            <a:endParaRPr lang="en-US" dirty="0">
              <a:latin typeface="Book Antiqua" pitchFamily="18" charset="0"/>
            </a:endParaRPr>
          </a:p>
          <a:p>
            <a:pPr marL="0" indent="0" algn="ctr" eaLnBrk="1" hangingPunct="1">
              <a:lnSpc>
                <a:spcPct val="80000"/>
              </a:lnSpc>
              <a:buNone/>
            </a:pPr>
            <a:r>
              <a:rPr lang="en-IN" sz="3000" b="1" dirty="0"/>
              <a:t>Enabling Framework of SEBI’s Investor Education program</a:t>
            </a:r>
          </a:p>
          <a:p>
            <a:pPr algn="just" eaLnBrk="1" hangingPunct="1">
              <a:lnSpc>
                <a:spcPct val="80000"/>
              </a:lnSpc>
            </a:pPr>
            <a:endParaRPr lang="en-IN" b="1" dirty="0"/>
          </a:p>
          <a:p>
            <a:pPr algn="just" eaLnBrk="1" hangingPunct="1">
              <a:lnSpc>
                <a:spcPct val="80000"/>
              </a:lnSpc>
            </a:pPr>
            <a:r>
              <a:rPr lang="en-IN" sz="3000" dirty="0"/>
              <a:t>Promoting investor education is one of the </a:t>
            </a:r>
            <a:r>
              <a:rPr lang="en-IN" sz="3000" b="1" dirty="0"/>
              <a:t>priority and important </a:t>
            </a:r>
            <a:r>
              <a:rPr lang="en-IN" sz="3000" b="1" dirty="0" smtClean="0"/>
              <a:t>areas</a:t>
            </a:r>
            <a:r>
              <a:rPr lang="en-IN" sz="3000" dirty="0" smtClean="0"/>
              <a:t> </a:t>
            </a:r>
            <a:r>
              <a:rPr lang="en-IN" sz="3000" dirty="0"/>
              <a:t>of SEBI</a:t>
            </a:r>
            <a:endParaRPr lang="en-US" sz="3000" b="1" dirty="0">
              <a:latin typeface="Book Antiqua" pitchFamily="18" charset="0"/>
            </a:endParaRPr>
          </a:p>
          <a:p>
            <a:pPr algn="just" eaLnBrk="1" hangingPunct="1">
              <a:lnSpc>
                <a:spcPct val="80000"/>
              </a:lnSpc>
            </a:pPr>
            <a:r>
              <a:rPr lang="en-IN" sz="3000" dirty="0" smtClean="0"/>
              <a:t>Nationwide Securities Market Awareness Campaign (SMAC) Inaugurated by Prime Minister in January 2003.</a:t>
            </a:r>
          </a:p>
          <a:p>
            <a:pPr algn="just" eaLnBrk="1" hangingPunct="1">
              <a:lnSpc>
                <a:spcPct val="80000"/>
              </a:lnSpc>
            </a:pPr>
            <a:r>
              <a:rPr lang="en-IN" sz="3000" dirty="0" smtClean="0"/>
              <a:t>Reemphasised by the National </a:t>
            </a:r>
            <a:r>
              <a:rPr lang="en-IN" sz="3000" dirty="0"/>
              <a:t>Strategy for Financial Education (NSFE</a:t>
            </a:r>
            <a:r>
              <a:rPr lang="en-IN" sz="3000" dirty="0" smtClean="0"/>
              <a:t>) </a:t>
            </a:r>
            <a:endParaRPr lang="en-GB" sz="3000" dirty="0"/>
          </a:p>
          <a:p>
            <a:pPr algn="just" eaLnBrk="1" hangingPunct="1">
              <a:lnSpc>
                <a:spcPct val="80000"/>
              </a:lnSpc>
            </a:pPr>
            <a:r>
              <a:rPr lang="en-IN" sz="3000" dirty="0" smtClean="0"/>
              <a:t>Broadly in line with the recently published OECD framework</a:t>
            </a:r>
            <a:endParaRPr lang="en-IN" sz="3000" dirty="0"/>
          </a:p>
        </p:txBody>
      </p:sp>
      <p:pic>
        <p:nvPicPr>
          <p:cNvPr id="9" name="Picture 2" descr="E:\sebi_Backup_data_1989\Official\Campaign\Logos\SEBI Monogram.bmp"/>
          <p:cNvPicPr>
            <a:picLocks noChangeAspect="1" noChangeArrowheads="1"/>
          </p:cNvPicPr>
          <p:nvPr/>
        </p:nvPicPr>
        <p:blipFill>
          <a:blip r:embed="rId2" cstate="print"/>
          <a:srcRect/>
          <a:stretch>
            <a:fillRect/>
          </a:stretch>
        </p:blipFill>
        <p:spPr bwMode="auto">
          <a:xfrm>
            <a:off x="0" y="6324600"/>
            <a:ext cx="548191" cy="533400"/>
          </a:xfrm>
          <a:prstGeom prst="rect">
            <a:avLst/>
          </a:prstGeom>
          <a:noFill/>
        </p:spPr>
      </p:pic>
      <p:sp>
        <p:nvSpPr>
          <p:cNvPr id="10" name="Slide Number Placeholder 9"/>
          <p:cNvSpPr>
            <a:spLocks noGrp="1"/>
          </p:cNvSpPr>
          <p:nvPr>
            <p:ph type="sldNum" sz="quarter" idx="12"/>
          </p:nvPr>
        </p:nvSpPr>
        <p:spPr/>
        <p:txBody>
          <a:bodyPr/>
          <a:lstStyle/>
          <a:p>
            <a:fld id="{776D5FE2-F896-4E0F-999F-1BB2BDC3122D}" type="slidenum">
              <a:rPr lang="en-US" altLang="en-US" smtClean="0"/>
              <a:pPr/>
              <a:t>3</a:t>
            </a:fld>
            <a:endParaRPr lang="en-US" altLang="en-US"/>
          </a:p>
        </p:txBody>
      </p:sp>
    </p:spTree>
    <p:extLst>
      <p:ext uri="{BB962C8B-B14F-4D97-AF65-F5344CB8AC3E}">
        <p14:creationId xmlns:p14="http://schemas.microsoft.com/office/powerpoint/2010/main" val="3510477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95300" y="80962"/>
            <a:ext cx="8877300" cy="757238"/>
          </a:xfrm>
        </p:spPr>
        <p:txBody>
          <a:bodyPr/>
          <a:lstStyle/>
          <a:p>
            <a:pPr algn="ctr" eaLnBrk="1" hangingPunct="1"/>
            <a:r>
              <a:rPr lang="en-US" sz="4000" dirty="0">
                <a:latin typeface="Book Antiqua" pitchFamily="18" charset="0"/>
                <a:cs typeface="Times New Roman" panose="02020603050405020304" pitchFamily="18" charset="0"/>
              </a:rPr>
              <a:t>Investor Education</a:t>
            </a:r>
          </a:p>
        </p:txBody>
      </p:sp>
      <p:sp>
        <p:nvSpPr>
          <p:cNvPr id="5123" name="Rectangle 3"/>
          <p:cNvSpPr>
            <a:spLocks noGrp="1" noChangeArrowheads="1"/>
          </p:cNvSpPr>
          <p:nvPr>
            <p:ph type="body" idx="1"/>
          </p:nvPr>
        </p:nvSpPr>
        <p:spPr>
          <a:xfrm>
            <a:off x="609600" y="990600"/>
            <a:ext cx="8610600" cy="5181600"/>
          </a:xfrm>
        </p:spPr>
        <p:txBody>
          <a:bodyPr/>
          <a:lstStyle/>
          <a:p>
            <a:pPr marL="0" indent="0" algn="ctr" eaLnBrk="1" hangingPunct="1">
              <a:lnSpc>
                <a:spcPct val="80000"/>
              </a:lnSpc>
              <a:buNone/>
            </a:pPr>
            <a:r>
              <a:rPr lang="en-IN" sz="3500" b="1" dirty="0">
                <a:latin typeface="+mj-lt"/>
                <a:cs typeface="Arial" panose="020B0604020202020204" pitchFamily="34" charset="0"/>
              </a:rPr>
              <a:t>Multi-pronged Approach of SEBI</a:t>
            </a:r>
          </a:p>
          <a:p>
            <a:pPr algn="just" eaLnBrk="1" hangingPunct="1">
              <a:lnSpc>
                <a:spcPct val="80000"/>
              </a:lnSpc>
            </a:pPr>
            <a:endParaRPr lang="en-US" sz="3000" dirty="0">
              <a:latin typeface="+mj-lt"/>
              <a:cs typeface="Arial" panose="020B0604020202020204" pitchFamily="34" charset="0"/>
            </a:endParaRPr>
          </a:p>
          <a:p>
            <a:pPr algn="just" eaLnBrk="1" hangingPunct="1">
              <a:lnSpc>
                <a:spcPct val="80000"/>
              </a:lnSpc>
            </a:pPr>
            <a:endParaRPr lang="en-US" sz="3300" dirty="0" smtClean="0">
              <a:cs typeface="Arial" panose="020B0604020202020204" pitchFamily="34" charset="0"/>
            </a:endParaRPr>
          </a:p>
          <a:p>
            <a:pPr algn="just" eaLnBrk="1" hangingPunct="1">
              <a:lnSpc>
                <a:spcPct val="80000"/>
              </a:lnSpc>
            </a:pPr>
            <a:r>
              <a:rPr lang="en-US" sz="3600" dirty="0" smtClean="0">
                <a:cs typeface="Arial" panose="020B0604020202020204" pitchFamily="34" charset="0"/>
              </a:rPr>
              <a:t>Both </a:t>
            </a:r>
            <a:r>
              <a:rPr lang="en-US" sz="3600" dirty="0">
                <a:cs typeface="Arial" panose="020B0604020202020204" pitchFamily="34" charset="0"/>
              </a:rPr>
              <a:t>prospective and existing  </a:t>
            </a:r>
            <a:r>
              <a:rPr lang="en-US" sz="3600" dirty="0" smtClean="0">
                <a:cs typeface="Arial" panose="020B0604020202020204" pitchFamily="34" charset="0"/>
              </a:rPr>
              <a:t>investors</a:t>
            </a:r>
            <a:endParaRPr lang="en-US" sz="3600" dirty="0" smtClean="0">
              <a:latin typeface="+mj-lt"/>
              <a:cs typeface="Arial" panose="020B0604020202020204" pitchFamily="34" charset="0"/>
            </a:endParaRPr>
          </a:p>
          <a:p>
            <a:pPr algn="just" eaLnBrk="1" hangingPunct="1">
              <a:lnSpc>
                <a:spcPct val="80000"/>
              </a:lnSpc>
            </a:pPr>
            <a:r>
              <a:rPr lang="en-US" sz="3600" dirty="0" smtClean="0">
                <a:latin typeface="+mj-lt"/>
                <a:cs typeface="Arial" panose="020B0604020202020204" pitchFamily="34" charset="0"/>
              </a:rPr>
              <a:t>Objective </a:t>
            </a:r>
            <a:r>
              <a:rPr lang="mr-IN" sz="3600" dirty="0" smtClean="0">
                <a:latin typeface="+mj-lt"/>
                <a:cs typeface="Arial" panose="020B0604020202020204" pitchFamily="34" charset="0"/>
              </a:rPr>
              <a:t>–</a:t>
            </a:r>
            <a:r>
              <a:rPr lang="en-US" sz="3600" dirty="0" smtClean="0">
                <a:latin typeface="+mj-lt"/>
                <a:cs typeface="Arial" panose="020B0604020202020204" pitchFamily="34" charset="0"/>
              </a:rPr>
              <a:t> invest with Knowledge</a:t>
            </a:r>
          </a:p>
          <a:p>
            <a:pPr algn="just" eaLnBrk="1" hangingPunct="1">
              <a:lnSpc>
                <a:spcPct val="80000"/>
              </a:lnSpc>
            </a:pPr>
            <a:r>
              <a:rPr lang="en-US" sz="3600" dirty="0" smtClean="0">
                <a:latin typeface="+mj-lt"/>
                <a:cs typeface="Arial" panose="020B0604020202020204" pitchFamily="34" charset="0"/>
              </a:rPr>
              <a:t>Engaging various stakeholders</a:t>
            </a:r>
            <a:endParaRPr lang="en-US" sz="3300" dirty="0" smtClean="0">
              <a:latin typeface="+mj-lt"/>
              <a:cs typeface="Arial" panose="020B0604020202020204" pitchFamily="34" charset="0"/>
            </a:endParaRPr>
          </a:p>
          <a:p>
            <a:pPr algn="just" eaLnBrk="1" hangingPunct="1">
              <a:lnSpc>
                <a:spcPct val="80000"/>
              </a:lnSpc>
            </a:pPr>
            <a:r>
              <a:rPr lang="en-US" sz="3300" dirty="0" smtClean="0">
                <a:latin typeface="+mj-lt"/>
                <a:cs typeface="Arial" panose="020B0604020202020204" pitchFamily="34" charset="0"/>
              </a:rPr>
              <a:t>Protection  - through regulation, enforcement</a:t>
            </a:r>
          </a:p>
          <a:p>
            <a:pPr algn="just" eaLnBrk="1" hangingPunct="1">
              <a:lnSpc>
                <a:spcPct val="80000"/>
              </a:lnSpc>
            </a:pPr>
            <a:r>
              <a:rPr lang="en-US" sz="3300" dirty="0" smtClean="0">
                <a:latin typeface="+mj-lt"/>
                <a:cs typeface="Arial" panose="020B0604020202020204" pitchFamily="34" charset="0"/>
              </a:rPr>
              <a:t>Effective grievance </a:t>
            </a:r>
            <a:r>
              <a:rPr lang="en-US" sz="3300" dirty="0" err="1" smtClean="0">
                <a:latin typeface="+mj-lt"/>
                <a:cs typeface="Arial" panose="020B0604020202020204" pitchFamily="34" charset="0"/>
              </a:rPr>
              <a:t>redressal</a:t>
            </a:r>
            <a:r>
              <a:rPr lang="en-US" sz="3300" dirty="0" smtClean="0">
                <a:latin typeface="+mj-lt"/>
                <a:cs typeface="Arial" panose="020B0604020202020204" pitchFamily="34" charset="0"/>
              </a:rPr>
              <a:t> mechanism</a:t>
            </a:r>
            <a:endParaRPr lang="en-US" sz="3300" dirty="0">
              <a:latin typeface="+mj-lt"/>
              <a:cs typeface="Arial" panose="020B0604020202020204" pitchFamily="34" charset="0"/>
            </a:endParaRPr>
          </a:p>
          <a:p>
            <a:pPr lvl="2" algn="just" eaLnBrk="1" hangingPunct="1">
              <a:lnSpc>
                <a:spcPct val="80000"/>
              </a:lnSpc>
            </a:pPr>
            <a:endParaRPr lang="en-US" sz="3000" dirty="0">
              <a:latin typeface="+mj-lt"/>
              <a:cs typeface="Arial" panose="020B0604020202020204" pitchFamily="34" charset="0"/>
            </a:endParaRPr>
          </a:p>
        </p:txBody>
      </p:sp>
      <p:pic>
        <p:nvPicPr>
          <p:cNvPr id="9" name="Picture 2" descr="E:\sebi_Backup_data_1989\Official\Campaign\Logos\SEBI Monogram.bmp"/>
          <p:cNvPicPr>
            <a:picLocks noChangeAspect="1" noChangeArrowheads="1"/>
          </p:cNvPicPr>
          <p:nvPr/>
        </p:nvPicPr>
        <p:blipFill>
          <a:blip r:embed="rId2" cstate="print"/>
          <a:srcRect/>
          <a:stretch>
            <a:fillRect/>
          </a:stretch>
        </p:blipFill>
        <p:spPr bwMode="auto">
          <a:xfrm>
            <a:off x="0" y="6324600"/>
            <a:ext cx="548191" cy="533400"/>
          </a:xfrm>
          <a:prstGeom prst="rect">
            <a:avLst/>
          </a:prstGeom>
          <a:noFill/>
        </p:spPr>
      </p:pic>
      <p:sp>
        <p:nvSpPr>
          <p:cNvPr id="10" name="Slide Number Placeholder 9"/>
          <p:cNvSpPr>
            <a:spLocks noGrp="1"/>
          </p:cNvSpPr>
          <p:nvPr>
            <p:ph type="sldNum" sz="quarter" idx="12"/>
          </p:nvPr>
        </p:nvSpPr>
        <p:spPr/>
        <p:txBody>
          <a:bodyPr/>
          <a:lstStyle/>
          <a:p>
            <a:fld id="{776D5FE2-F896-4E0F-999F-1BB2BDC3122D}" type="slidenum">
              <a:rPr lang="en-US" altLang="en-US" smtClean="0"/>
              <a:pPr/>
              <a:t>4</a:t>
            </a:fld>
            <a:endParaRPr lang="en-US" altLang="en-US"/>
          </a:p>
        </p:txBody>
      </p:sp>
    </p:spTree>
    <p:extLst>
      <p:ext uri="{BB962C8B-B14F-4D97-AF65-F5344CB8AC3E}">
        <p14:creationId xmlns:p14="http://schemas.microsoft.com/office/powerpoint/2010/main" val="3013604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95300" y="80962"/>
            <a:ext cx="8877300" cy="757238"/>
          </a:xfrm>
        </p:spPr>
        <p:txBody>
          <a:bodyPr/>
          <a:lstStyle/>
          <a:p>
            <a:pPr algn="ctr" eaLnBrk="1" hangingPunct="1"/>
            <a:r>
              <a:rPr lang="en-US" sz="4000" dirty="0">
                <a:latin typeface="Book Antiqua" pitchFamily="18" charset="0"/>
                <a:cs typeface="Times New Roman" panose="02020603050405020304" pitchFamily="18" charset="0"/>
              </a:rPr>
              <a:t>Investor Education</a:t>
            </a:r>
          </a:p>
        </p:txBody>
      </p:sp>
      <p:sp>
        <p:nvSpPr>
          <p:cNvPr id="5123" name="Rectangle 3"/>
          <p:cNvSpPr>
            <a:spLocks noGrp="1" noChangeArrowheads="1"/>
          </p:cNvSpPr>
          <p:nvPr>
            <p:ph type="body" idx="1"/>
          </p:nvPr>
        </p:nvSpPr>
        <p:spPr>
          <a:xfrm>
            <a:off x="609600" y="990600"/>
            <a:ext cx="8763000" cy="5486400"/>
          </a:xfrm>
        </p:spPr>
        <p:txBody>
          <a:bodyPr/>
          <a:lstStyle/>
          <a:p>
            <a:pPr marL="0" indent="0" algn="ctr" eaLnBrk="1" hangingPunct="1">
              <a:lnSpc>
                <a:spcPct val="80000"/>
              </a:lnSpc>
              <a:buNone/>
            </a:pPr>
            <a:r>
              <a:rPr lang="en-IN" sz="3500" b="1" dirty="0">
                <a:latin typeface="+mj-lt"/>
                <a:cs typeface="Arial" panose="020B0604020202020204" pitchFamily="34" charset="0"/>
              </a:rPr>
              <a:t>Multi-pronged Approach of </a:t>
            </a:r>
            <a:r>
              <a:rPr lang="en-IN" sz="3500" b="1" dirty="0" smtClean="0">
                <a:latin typeface="+mj-lt"/>
                <a:cs typeface="Arial" panose="020B0604020202020204" pitchFamily="34" charset="0"/>
              </a:rPr>
              <a:t>SEBI</a:t>
            </a:r>
            <a:endParaRPr lang="en-US" sz="3000" dirty="0">
              <a:latin typeface="+mj-lt"/>
              <a:cs typeface="Arial" panose="020B0604020202020204" pitchFamily="34" charset="0"/>
            </a:endParaRPr>
          </a:p>
          <a:p>
            <a:pPr algn="just" eaLnBrk="1" hangingPunct="1">
              <a:lnSpc>
                <a:spcPct val="80000"/>
              </a:lnSpc>
            </a:pPr>
            <a:r>
              <a:rPr lang="en-US" sz="3300" dirty="0">
                <a:latin typeface="+mj-lt"/>
                <a:cs typeface="Arial" panose="020B0604020202020204" pitchFamily="34" charset="0"/>
              </a:rPr>
              <a:t>Investor Awareness </a:t>
            </a:r>
            <a:r>
              <a:rPr lang="en-US" sz="3300" dirty="0" smtClean="0">
                <a:latin typeface="+mj-lt"/>
                <a:cs typeface="Arial" panose="020B0604020202020204" pitchFamily="34" charset="0"/>
              </a:rPr>
              <a:t>Program</a:t>
            </a:r>
            <a:endParaRPr lang="en-US" sz="3300" dirty="0">
              <a:latin typeface="+mj-lt"/>
              <a:cs typeface="Arial" panose="020B0604020202020204" pitchFamily="34" charset="0"/>
            </a:endParaRPr>
          </a:p>
          <a:p>
            <a:pPr lvl="2" algn="just" eaLnBrk="1" hangingPunct="1">
              <a:lnSpc>
                <a:spcPct val="80000"/>
              </a:lnSpc>
            </a:pPr>
            <a:r>
              <a:rPr lang="en-US" sz="3300" dirty="0" smtClean="0">
                <a:latin typeface="+mj-lt"/>
                <a:cs typeface="Arial" panose="020B0604020202020204" pitchFamily="34" charset="0"/>
              </a:rPr>
              <a:t>SEBI </a:t>
            </a:r>
            <a:r>
              <a:rPr lang="mr-IN" sz="3300" dirty="0" smtClean="0">
                <a:latin typeface="+mj-lt"/>
                <a:cs typeface="Arial" panose="020B0604020202020204" pitchFamily="34" charset="0"/>
              </a:rPr>
              <a:t>–</a:t>
            </a:r>
            <a:r>
              <a:rPr lang="en-US" sz="3300" dirty="0" smtClean="0">
                <a:latin typeface="+mj-lt"/>
                <a:cs typeface="Arial" panose="020B0604020202020204" pitchFamily="34" charset="0"/>
              </a:rPr>
              <a:t> SEBI IPEF</a:t>
            </a:r>
            <a:endParaRPr lang="en-US" sz="3300" dirty="0">
              <a:latin typeface="+mj-lt"/>
              <a:cs typeface="Arial" panose="020B0604020202020204" pitchFamily="34" charset="0"/>
            </a:endParaRPr>
          </a:p>
          <a:p>
            <a:pPr lvl="2" algn="just" eaLnBrk="1" hangingPunct="1">
              <a:lnSpc>
                <a:spcPct val="80000"/>
              </a:lnSpc>
            </a:pPr>
            <a:r>
              <a:rPr lang="en-US" sz="3300" dirty="0">
                <a:latin typeface="+mj-lt"/>
                <a:cs typeface="Arial" panose="020B0604020202020204" pitchFamily="34" charset="0"/>
              </a:rPr>
              <a:t>Stock Exchanges and Depositories</a:t>
            </a:r>
          </a:p>
          <a:p>
            <a:pPr lvl="2" algn="just" eaLnBrk="1" hangingPunct="1">
              <a:lnSpc>
                <a:spcPct val="80000"/>
              </a:lnSpc>
            </a:pPr>
            <a:r>
              <a:rPr lang="en-US" sz="3300" dirty="0">
                <a:latin typeface="+mj-lt"/>
                <a:cs typeface="Arial" panose="020B0604020202020204" pitchFamily="34" charset="0"/>
              </a:rPr>
              <a:t>Regional Seminars (Joint Program of SEBI and Exchange/</a:t>
            </a:r>
            <a:r>
              <a:rPr lang="en-US" sz="3300" dirty="0" smtClean="0">
                <a:latin typeface="+mj-lt"/>
                <a:cs typeface="Arial" panose="020B0604020202020204" pitchFamily="34" charset="0"/>
              </a:rPr>
              <a:t>Depositories)</a:t>
            </a:r>
            <a:endParaRPr lang="en-US" sz="3300" dirty="0">
              <a:latin typeface="+mj-lt"/>
              <a:cs typeface="Arial" panose="020B0604020202020204" pitchFamily="34" charset="0"/>
            </a:endParaRPr>
          </a:p>
          <a:p>
            <a:pPr lvl="2" algn="just" eaLnBrk="1" hangingPunct="1">
              <a:lnSpc>
                <a:spcPct val="80000"/>
              </a:lnSpc>
            </a:pPr>
            <a:r>
              <a:rPr lang="en-US" sz="3300" dirty="0">
                <a:latin typeface="+mj-lt"/>
                <a:cs typeface="Arial" panose="020B0604020202020204" pitchFamily="34" charset="0"/>
              </a:rPr>
              <a:t>Investor </a:t>
            </a:r>
            <a:r>
              <a:rPr lang="en-US" sz="3300" dirty="0" smtClean="0">
                <a:latin typeface="+mj-lt"/>
                <a:cs typeface="Arial" panose="020B0604020202020204" pitchFamily="34" charset="0"/>
              </a:rPr>
              <a:t>Associations</a:t>
            </a:r>
          </a:p>
          <a:p>
            <a:pPr lvl="2" algn="just" eaLnBrk="1" hangingPunct="1">
              <a:lnSpc>
                <a:spcPct val="80000"/>
              </a:lnSpc>
            </a:pPr>
            <a:r>
              <a:rPr lang="en-US" sz="3300" dirty="0" smtClean="0">
                <a:latin typeface="+mj-lt"/>
                <a:cs typeface="Arial" panose="020B0604020202020204" pitchFamily="34" charset="0"/>
              </a:rPr>
              <a:t>Trade bodies , Mutual Funds, etc.</a:t>
            </a:r>
          </a:p>
          <a:p>
            <a:pPr marL="914400" lvl="2" indent="0" algn="just" eaLnBrk="1" hangingPunct="1">
              <a:lnSpc>
                <a:spcPct val="80000"/>
              </a:lnSpc>
              <a:buNone/>
            </a:pPr>
            <a:endParaRPr lang="en-US" sz="3000" dirty="0">
              <a:latin typeface="+mj-lt"/>
              <a:cs typeface="Arial" panose="020B0604020202020204" pitchFamily="34" charset="0"/>
            </a:endParaRPr>
          </a:p>
          <a:p>
            <a:pPr algn="just" eaLnBrk="1" hangingPunct="1">
              <a:lnSpc>
                <a:spcPct val="80000"/>
              </a:lnSpc>
            </a:pPr>
            <a:r>
              <a:rPr lang="en-US" sz="3300" dirty="0">
                <a:latin typeface="+mj-lt"/>
                <a:cs typeface="Arial" panose="020B0604020202020204" pitchFamily="34" charset="0"/>
              </a:rPr>
              <a:t>Education material and booklets</a:t>
            </a:r>
          </a:p>
          <a:p>
            <a:pPr lvl="2" algn="just" eaLnBrk="1" hangingPunct="1">
              <a:lnSpc>
                <a:spcPct val="80000"/>
              </a:lnSpc>
            </a:pPr>
            <a:endParaRPr lang="en-US" sz="3000" dirty="0">
              <a:latin typeface="+mj-lt"/>
              <a:cs typeface="Arial" panose="020B0604020202020204" pitchFamily="34" charset="0"/>
            </a:endParaRPr>
          </a:p>
        </p:txBody>
      </p:sp>
      <p:pic>
        <p:nvPicPr>
          <p:cNvPr id="9" name="Picture 2" descr="E:\sebi_Backup_data_1989\Official\Campaign\Logos\SEBI Monogram.bmp"/>
          <p:cNvPicPr>
            <a:picLocks noChangeAspect="1" noChangeArrowheads="1"/>
          </p:cNvPicPr>
          <p:nvPr/>
        </p:nvPicPr>
        <p:blipFill>
          <a:blip r:embed="rId2" cstate="print"/>
          <a:srcRect/>
          <a:stretch>
            <a:fillRect/>
          </a:stretch>
        </p:blipFill>
        <p:spPr bwMode="auto">
          <a:xfrm>
            <a:off x="0" y="6324600"/>
            <a:ext cx="548191" cy="533400"/>
          </a:xfrm>
          <a:prstGeom prst="rect">
            <a:avLst/>
          </a:prstGeom>
          <a:noFill/>
        </p:spPr>
      </p:pic>
      <p:sp>
        <p:nvSpPr>
          <p:cNvPr id="10" name="Slide Number Placeholder 9"/>
          <p:cNvSpPr>
            <a:spLocks noGrp="1"/>
          </p:cNvSpPr>
          <p:nvPr>
            <p:ph type="sldNum" sz="quarter" idx="12"/>
          </p:nvPr>
        </p:nvSpPr>
        <p:spPr/>
        <p:txBody>
          <a:bodyPr/>
          <a:lstStyle/>
          <a:p>
            <a:fld id="{776D5FE2-F896-4E0F-999F-1BB2BDC3122D}" type="slidenum">
              <a:rPr lang="en-US" altLang="en-US" smtClean="0"/>
              <a:pPr/>
              <a:t>5</a:t>
            </a:fld>
            <a:endParaRPr lang="en-US" altLang="en-US"/>
          </a:p>
        </p:txBody>
      </p:sp>
    </p:spTree>
    <p:extLst>
      <p:ext uri="{BB962C8B-B14F-4D97-AF65-F5344CB8AC3E}">
        <p14:creationId xmlns:p14="http://schemas.microsoft.com/office/powerpoint/2010/main" val="3121017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95300" y="0"/>
            <a:ext cx="8877300" cy="757238"/>
          </a:xfrm>
        </p:spPr>
        <p:txBody>
          <a:bodyPr/>
          <a:lstStyle/>
          <a:p>
            <a:pPr algn="ctr" eaLnBrk="1" hangingPunct="1"/>
            <a:r>
              <a:rPr lang="en-US" sz="4000" dirty="0">
                <a:latin typeface="Book Antiqua" pitchFamily="18" charset="0"/>
                <a:cs typeface="Times New Roman" panose="02020603050405020304" pitchFamily="18" charset="0"/>
              </a:rPr>
              <a:t>Investor Education</a:t>
            </a:r>
          </a:p>
        </p:txBody>
      </p:sp>
      <p:sp>
        <p:nvSpPr>
          <p:cNvPr id="5123" name="Rectangle 3"/>
          <p:cNvSpPr>
            <a:spLocks noGrp="1" noChangeArrowheads="1"/>
          </p:cNvSpPr>
          <p:nvPr>
            <p:ph type="body" idx="1"/>
          </p:nvPr>
        </p:nvSpPr>
        <p:spPr>
          <a:xfrm>
            <a:off x="609600" y="990600"/>
            <a:ext cx="8610600" cy="5257800"/>
          </a:xfrm>
        </p:spPr>
        <p:txBody>
          <a:bodyPr/>
          <a:lstStyle/>
          <a:p>
            <a:pPr marL="0" indent="0" algn="ctr" eaLnBrk="1" hangingPunct="1">
              <a:lnSpc>
                <a:spcPct val="80000"/>
              </a:lnSpc>
              <a:buNone/>
            </a:pPr>
            <a:r>
              <a:rPr lang="en-IN" sz="3500" b="1" dirty="0">
                <a:cs typeface="Arial" panose="020B0604020202020204" pitchFamily="34" charset="0"/>
              </a:rPr>
              <a:t>Multi-pronged Approach of </a:t>
            </a:r>
            <a:r>
              <a:rPr lang="en-IN" sz="3500" b="1" dirty="0" smtClean="0">
                <a:cs typeface="Arial" panose="020B0604020202020204" pitchFamily="34" charset="0"/>
              </a:rPr>
              <a:t>SEBI</a:t>
            </a:r>
            <a:endParaRPr lang="en-IN" sz="3000" dirty="0">
              <a:cs typeface="Arial" panose="020B0604020202020204" pitchFamily="34" charset="0"/>
            </a:endParaRPr>
          </a:p>
          <a:p>
            <a:r>
              <a:rPr lang="en-IN" sz="3000" dirty="0">
                <a:cs typeface="Arial" panose="020B0604020202020204" pitchFamily="34" charset="0"/>
              </a:rPr>
              <a:t>Mass media Campaign</a:t>
            </a:r>
          </a:p>
          <a:p>
            <a:pPr lvl="3">
              <a:buFont typeface="Arial" panose="020B0604020202020204" pitchFamily="34" charset="0"/>
              <a:buChar char="•"/>
            </a:pPr>
            <a:r>
              <a:rPr lang="en-IN" sz="3000" dirty="0">
                <a:cs typeface="Arial" panose="020B0604020202020204" pitchFamily="34" charset="0"/>
              </a:rPr>
              <a:t>Use of Print, TV, </a:t>
            </a:r>
            <a:r>
              <a:rPr lang="en-IN" sz="3000" dirty="0" smtClean="0">
                <a:cs typeface="Arial" panose="020B0604020202020204" pitchFamily="34" charset="0"/>
              </a:rPr>
              <a:t>Radio, Digital media, etc.</a:t>
            </a:r>
            <a:endParaRPr lang="en-IN" sz="3000" dirty="0">
              <a:cs typeface="Arial" panose="020B0604020202020204" pitchFamily="34" charset="0"/>
            </a:endParaRPr>
          </a:p>
          <a:p>
            <a:pPr lvl="3">
              <a:buFont typeface="Arial" panose="020B0604020202020204" pitchFamily="34" charset="0"/>
              <a:buChar char="•"/>
            </a:pPr>
            <a:r>
              <a:rPr lang="en-IN" sz="3000" dirty="0">
                <a:cs typeface="Arial" panose="020B0604020202020204" pitchFamily="34" charset="0"/>
              </a:rPr>
              <a:t>Posters on relevant </a:t>
            </a:r>
            <a:r>
              <a:rPr lang="en-IN" sz="3000" dirty="0" smtClean="0">
                <a:cs typeface="Arial" panose="020B0604020202020204" pitchFamily="34" charset="0"/>
              </a:rPr>
              <a:t>messages</a:t>
            </a:r>
            <a:endParaRPr lang="en-US" sz="3000" dirty="0">
              <a:cs typeface="Arial" panose="020B0604020202020204" pitchFamily="34" charset="0"/>
            </a:endParaRPr>
          </a:p>
          <a:p>
            <a:pPr eaLnBrk="1" hangingPunct="1">
              <a:lnSpc>
                <a:spcPct val="80000"/>
              </a:lnSpc>
              <a:buFont typeface="Wingdings" charset="2"/>
              <a:buChar char="§"/>
            </a:pPr>
            <a:r>
              <a:rPr lang="en-US" sz="3000" dirty="0">
                <a:cs typeface="Arial" panose="020B0604020202020204" pitchFamily="34" charset="0"/>
              </a:rPr>
              <a:t>SEBI Investor Website </a:t>
            </a:r>
            <a:r>
              <a:rPr lang="en-US" sz="3000" dirty="0">
                <a:cs typeface="Arial" panose="020B0604020202020204" pitchFamily="34" charset="0"/>
                <a:hlinkClick r:id="rId2"/>
              </a:rPr>
              <a:t>http://</a:t>
            </a:r>
            <a:r>
              <a:rPr lang="en-US" sz="3000" dirty="0" smtClean="0">
                <a:cs typeface="Arial" panose="020B0604020202020204" pitchFamily="34" charset="0"/>
                <a:hlinkClick r:id="rId2"/>
              </a:rPr>
              <a:t>investor.sebi.gov.in</a:t>
            </a:r>
            <a:endParaRPr lang="en-US" sz="3000" dirty="0" smtClean="0">
              <a:cs typeface="Arial" panose="020B0604020202020204" pitchFamily="34" charset="0"/>
            </a:endParaRPr>
          </a:p>
          <a:p>
            <a:pPr marL="0" indent="0" eaLnBrk="1" hangingPunct="1">
              <a:lnSpc>
                <a:spcPct val="80000"/>
              </a:lnSpc>
              <a:buNone/>
            </a:pPr>
            <a:endParaRPr lang="en-IN" sz="3000" dirty="0" smtClean="0">
              <a:cs typeface="Arial" panose="020B0604020202020204" pitchFamily="34" charset="0"/>
            </a:endParaRPr>
          </a:p>
          <a:p>
            <a:pPr eaLnBrk="1" hangingPunct="1">
              <a:lnSpc>
                <a:spcPct val="80000"/>
              </a:lnSpc>
              <a:buFont typeface="Wingdings" charset="2"/>
              <a:buChar char="§"/>
            </a:pPr>
            <a:r>
              <a:rPr lang="en-IN" sz="3000" dirty="0" smtClean="0">
                <a:cs typeface="Arial" panose="020B0604020202020204" pitchFamily="34" charset="0"/>
              </a:rPr>
              <a:t>Toll Free Helpline </a:t>
            </a:r>
            <a:r>
              <a:rPr lang="mr-IN" sz="3000" dirty="0" smtClean="0">
                <a:cs typeface="Arial" panose="020B0604020202020204" pitchFamily="34" charset="0"/>
              </a:rPr>
              <a:t>–</a:t>
            </a:r>
            <a:r>
              <a:rPr lang="en-IN" sz="3000" dirty="0" smtClean="0">
                <a:cs typeface="Arial" panose="020B0604020202020204" pitchFamily="34" charset="0"/>
              </a:rPr>
              <a:t> anwering investment related queries</a:t>
            </a:r>
            <a:endParaRPr lang="en-IN" sz="3000" dirty="0">
              <a:cs typeface="Arial" panose="020B0604020202020204" pitchFamily="34" charset="0"/>
            </a:endParaRPr>
          </a:p>
          <a:p>
            <a:pPr algn="just" eaLnBrk="1" hangingPunct="1">
              <a:lnSpc>
                <a:spcPct val="80000"/>
              </a:lnSpc>
            </a:pPr>
            <a:endParaRPr lang="en-US" sz="3000" dirty="0">
              <a:cs typeface="Arial" panose="020B0604020202020204" pitchFamily="34" charset="0"/>
            </a:endParaRPr>
          </a:p>
          <a:p>
            <a:pPr algn="just" eaLnBrk="1" hangingPunct="1">
              <a:lnSpc>
                <a:spcPct val="80000"/>
              </a:lnSpc>
            </a:pPr>
            <a:r>
              <a:rPr lang="en-US" sz="3000" dirty="0">
                <a:cs typeface="Arial" panose="020B0604020202020204" pitchFamily="34" charset="0"/>
              </a:rPr>
              <a:t>Queries thru Email, Letters and Phone calls, visit to SEBI office </a:t>
            </a:r>
          </a:p>
          <a:p>
            <a:pPr algn="just" eaLnBrk="1" hangingPunct="1">
              <a:lnSpc>
                <a:spcPct val="80000"/>
              </a:lnSpc>
            </a:pPr>
            <a:endParaRPr lang="en-US" sz="3200" dirty="0"/>
          </a:p>
        </p:txBody>
      </p:sp>
      <p:pic>
        <p:nvPicPr>
          <p:cNvPr id="9" name="Picture 2" descr="E:\sebi_Backup_data_1989\Official\Campaign\Logos\SEBI Monogram.bmp"/>
          <p:cNvPicPr>
            <a:picLocks noChangeAspect="1" noChangeArrowheads="1"/>
          </p:cNvPicPr>
          <p:nvPr/>
        </p:nvPicPr>
        <p:blipFill>
          <a:blip r:embed="rId3" cstate="print"/>
          <a:srcRect/>
          <a:stretch>
            <a:fillRect/>
          </a:stretch>
        </p:blipFill>
        <p:spPr bwMode="auto">
          <a:xfrm>
            <a:off x="0" y="6324600"/>
            <a:ext cx="548191" cy="533400"/>
          </a:xfrm>
          <a:prstGeom prst="rect">
            <a:avLst/>
          </a:prstGeom>
          <a:noFill/>
        </p:spPr>
      </p:pic>
      <p:sp>
        <p:nvSpPr>
          <p:cNvPr id="10" name="Slide Number Placeholder 9"/>
          <p:cNvSpPr>
            <a:spLocks noGrp="1"/>
          </p:cNvSpPr>
          <p:nvPr>
            <p:ph type="sldNum" sz="quarter" idx="12"/>
          </p:nvPr>
        </p:nvSpPr>
        <p:spPr/>
        <p:txBody>
          <a:bodyPr/>
          <a:lstStyle/>
          <a:p>
            <a:fld id="{776D5FE2-F896-4E0F-999F-1BB2BDC3122D}" type="slidenum">
              <a:rPr lang="en-US" altLang="en-US" smtClean="0"/>
              <a:pPr/>
              <a:t>6</a:t>
            </a:fld>
            <a:endParaRPr lang="en-US" altLang="en-US"/>
          </a:p>
        </p:txBody>
      </p:sp>
    </p:spTree>
    <p:extLst>
      <p:ext uri="{BB962C8B-B14F-4D97-AF65-F5344CB8AC3E}">
        <p14:creationId xmlns:p14="http://schemas.microsoft.com/office/powerpoint/2010/main" val="3510477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95300" y="0"/>
            <a:ext cx="8877300" cy="757238"/>
          </a:xfrm>
        </p:spPr>
        <p:txBody>
          <a:bodyPr/>
          <a:lstStyle/>
          <a:p>
            <a:pPr algn="ctr" eaLnBrk="1" hangingPunct="1"/>
            <a:r>
              <a:rPr lang="en-US" sz="4000" dirty="0">
                <a:latin typeface="Book Antiqua" pitchFamily="18" charset="0"/>
                <a:cs typeface="Times New Roman" panose="02020603050405020304" pitchFamily="18" charset="0"/>
              </a:rPr>
              <a:t>Investor Education</a:t>
            </a:r>
          </a:p>
        </p:txBody>
      </p:sp>
      <p:sp>
        <p:nvSpPr>
          <p:cNvPr id="5123" name="Rectangle 3"/>
          <p:cNvSpPr>
            <a:spLocks noGrp="1" noChangeArrowheads="1"/>
          </p:cNvSpPr>
          <p:nvPr>
            <p:ph type="body" idx="1"/>
          </p:nvPr>
        </p:nvSpPr>
        <p:spPr>
          <a:xfrm>
            <a:off x="609600" y="990600"/>
            <a:ext cx="8610600" cy="5257800"/>
          </a:xfrm>
        </p:spPr>
        <p:txBody>
          <a:bodyPr/>
          <a:lstStyle/>
          <a:p>
            <a:pPr marL="0" indent="0" algn="ctr" eaLnBrk="1" hangingPunct="1">
              <a:lnSpc>
                <a:spcPct val="80000"/>
              </a:lnSpc>
              <a:buNone/>
            </a:pPr>
            <a:endParaRPr lang="en-IN" sz="3500" b="1" dirty="0">
              <a:cs typeface="Arial" panose="020B0604020202020204" pitchFamily="34" charset="0"/>
            </a:endParaRPr>
          </a:p>
          <a:p>
            <a:pPr marL="0" indent="0" algn="ctr" eaLnBrk="1" hangingPunct="1">
              <a:lnSpc>
                <a:spcPct val="80000"/>
              </a:lnSpc>
              <a:buNone/>
            </a:pPr>
            <a:endParaRPr lang="en-IN" sz="3500" b="1" dirty="0" smtClean="0">
              <a:cs typeface="Arial" panose="020B0604020202020204" pitchFamily="34" charset="0"/>
            </a:endParaRPr>
          </a:p>
          <a:p>
            <a:pPr marL="0" indent="0" algn="ctr" eaLnBrk="1" hangingPunct="1">
              <a:lnSpc>
                <a:spcPct val="80000"/>
              </a:lnSpc>
              <a:buNone/>
            </a:pPr>
            <a:r>
              <a:rPr lang="en-IN" sz="4500" b="1" dirty="0" smtClean="0">
                <a:cs typeface="Arial" panose="020B0604020202020204" pitchFamily="34" charset="0"/>
              </a:rPr>
              <a:t>An educated investor</a:t>
            </a:r>
          </a:p>
          <a:p>
            <a:pPr marL="0" indent="0" algn="ctr" eaLnBrk="1" hangingPunct="1">
              <a:lnSpc>
                <a:spcPct val="80000"/>
              </a:lnSpc>
              <a:buNone/>
            </a:pPr>
            <a:endParaRPr lang="en-IN" sz="4500" b="1" dirty="0">
              <a:cs typeface="Arial" panose="020B0604020202020204" pitchFamily="34" charset="0"/>
            </a:endParaRPr>
          </a:p>
          <a:p>
            <a:pPr marL="0" indent="0" algn="ctr" eaLnBrk="1" hangingPunct="1">
              <a:lnSpc>
                <a:spcPct val="80000"/>
              </a:lnSpc>
              <a:buNone/>
            </a:pPr>
            <a:r>
              <a:rPr lang="en-US" sz="4500" b="1" dirty="0" smtClean="0">
                <a:cs typeface="Arial" panose="020B0604020202020204" pitchFamily="34" charset="0"/>
              </a:rPr>
              <a:t>is a </a:t>
            </a:r>
          </a:p>
          <a:p>
            <a:pPr marL="0" indent="0" algn="ctr" eaLnBrk="1" hangingPunct="1">
              <a:lnSpc>
                <a:spcPct val="80000"/>
              </a:lnSpc>
              <a:buNone/>
            </a:pPr>
            <a:endParaRPr lang="en-US" sz="4500" b="1" dirty="0">
              <a:cs typeface="Arial" panose="020B0604020202020204" pitchFamily="34" charset="0"/>
            </a:endParaRPr>
          </a:p>
          <a:p>
            <a:pPr marL="0" indent="0" algn="ctr" eaLnBrk="1" hangingPunct="1">
              <a:lnSpc>
                <a:spcPct val="80000"/>
              </a:lnSpc>
              <a:buNone/>
            </a:pPr>
            <a:r>
              <a:rPr lang="en-US" sz="4500" b="1" dirty="0" smtClean="0">
                <a:cs typeface="Arial" panose="020B0604020202020204" pitchFamily="34" charset="0"/>
              </a:rPr>
              <a:t>Protected investor</a:t>
            </a:r>
            <a:endParaRPr lang="en-US" sz="4500" dirty="0">
              <a:cs typeface="Arial" panose="020B0604020202020204" pitchFamily="34" charset="0"/>
            </a:endParaRPr>
          </a:p>
          <a:p>
            <a:pPr algn="just" eaLnBrk="1" hangingPunct="1">
              <a:lnSpc>
                <a:spcPct val="80000"/>
              </a:lnSpc>
            </a:pPr>
            <a:endParaRPr lang="en-US" sz="3200" dirty="0"/>
          </a:p>
        </p:txBody>
      </p:sp>
      <p:pic>
        <p:nvPicPr>
          <p:cNvPr id="9" name="Picture 2" descr="E:\sebi_Backup_data_1989\Official\Campaign\Logos\SEBI Monogram.bmp"/>
          <p:cNvPicPr>
            <a:picLocks noChangeAspect="1" noChangeArrowheads="1"/>
          </p:cNvPicPr>
          <p:nvPr/>
        </p:nvPicPr>
        <p:blipFill>
          <a:blip r:embed="rId2" cstate="print"/>
          <a:srcRect/>
          <a:stretch>
            <a:fillRect/>
          </a:stretch>
        </p:blipFill>
        <p:spPr bwMode="auto">
          <a:xfrm>
            <a:off x="0" y="6324600"/>
            <a:ext cx="548191" cy="533400"/>
          </a:xfrm>
          <a:prstGeom prst="rect">
            <a:avLst/>
          </a:prstGeom>
          <a:noFill/>
        </p:spPr>
      </p:pic>
      <p:sp>
        <p:nvSpPr>
          <p:cNvPr id="10" name="Slide Number Placeholder 9"/>
          <p:cNvSpPr>
            <a:spLocks noGrp="1"/>
          </p:cNvSpPr>
          <p:nvPr>
            <p:ph type="sldNum" sz="quarter" idx="12"/>
          </p:nvPr>
        </p:nvSpPr>
        <p:spPr/>
        <p:txBody>
          <a:bodyPr/>
          <a:lstStyle/>
          <a:p>
            <a:fld id="{776D5FE2-F896-4E0F-999F-1BB2BDC3122D}" type="slidenum">
              <a:rPr lang="en-US" altLang="en-US" smtClean="0"/>
              <a:pPr/>
              <a:t>7</a:t>
            </a:fld>
            <a:endParaRPr lang="en-US" altLang="en-US"/>
          </a:p>
        </p:txBody>
      </p:sp>
    </p:spTree>
    <p:extLst>
      <p:ext uri="{BB962C8B-B14F-4D97-AF65-F5344CB8AC3E}">
        <p14:creationId xmlns:p14="http://schemas.microsoft.com/office/powerpoint/2010/main" val="2675421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46050"/>
            <a:ext cx="8801100" cy="3359150"/>
          </a:xfrm>
        </p:spPr>
        <p:txBody>
          <a:bodyPr/>
          <a:lstStyle/>
          <a:p>
            <a:pPr algn="ctr"/>
            <a:r>
              <a:rPr lang="en-IN" dirty="0">
                <a:latin typeface="Book Antiqua" pitchFamily="18" charset="0"/>
              </a:rPr>
              <a:t>Thank You</a:t>
            </a:r>
          </a:p>
        </p:txBody>
      </p:sp>
      <p:sp>
        <p:nvSpPr>
          <p:cNvPr id="3" name="Slide Number Placeholder 2"/>
          <p:cNvSpPr>
            <a:spLocks noGrp="1"/>
          </p:cNvSpPr>
          <p:nvPr>
            <p:ph type="sldNum" sz="quarter" idx="12"/>
          </p:nvPr>
        </p:nvSpPr>
        <p:spPr/>
        <p:txBody>
          <a:bodyPr/>
          <a:lstStyle/>
          <a:p>
            <a:fld id="{69F77757-06DF-42FE-A034-33C6C3917DDE}" type="slidenum">
              <a:rPr lang="en-US" altLang="en-US" smtClean="0"/>
              <a:pPr/>
              <a:t>8</a:t>
            </a:fld>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S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BSE Template</Template>
  <TotalTime>20442</TotalTime>
  <Words>324</Words>
  <Application>Microsoft Office PowerPoint</Application>
  <PresentationFormat>A4 Paper (210x297 mm)</PresentationFormat>
  <Paragraphs>79</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BSE Template</vt:lpstr>
      <vt:lpstr>Custom Design</vt:lpstr>
      <vt:lpstr>Supporting safe investment through Financial Education  Approach of SEBI in Investor Education  Nagendraa Parakh, Executive Director, SEBI      </vt:lpstr>
      <vt:lpstr>Overview of Financial Education and Awareness </vt:lpstr>
      <vt:lpstr>Investor Education</vt:lpstr>
      <vt:lpstr>Investor Education</vt:lpstr>
      <vt:lpstr>Investor Education</vt:lpstr>
      <vt:lpstr>Investor Education</vt:lpstr>
      <vt:lpstr>Investor Education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Hon’ble Finance Minister</dc:title>
  <dc:creator>dinesh kumar</dc:creator>
  <cp:lastModifiedBy>hp</cp:lastModifiedBy>
  <cp:revision>1756</cp:revision>
  <cp:lastPrinted>2016-11-07T09:45:42Z</cp:lastPrinted>
  <dcterms:created xsi:type="dcterms:W3CDTF">2010-06-23T13:21:39Z</dcterms:created>
  <dcterms:modified xsi:type="dcterms:W3CDTF">2017-11-09T07:09:47Z</dcterms:modified>
</cp:coreProperties>
</file>